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sldIdLst>
    <p:sldId id="263" r:id="rId5"/>
    <p:sldId id="265" r:id="rId6"/>
    <p:sldId id="300" r:id="rId7"/>
    <p:sldId id="268" r:id="rId8"/>
    <p:sldId id="289" r:id="rId9"/>
    <p:sldId id="269" r:id="rId10"/>
    <p:sldId id="274" r:id="rId11"/>
    <p:sldId id="286" r:id="rId12"/>
    <p:sldId id="287" r:id="rId13"/>
    <p:sldId id="290" r:id="rId14"/>
    <p:sldId id="288" r:id="rId15"/>
    <p:sldId id="283" r:id="rId16"/>
    <p:sldId id="284" r:id="rId17"/>
    <p:sldId id="285" r:id="rId18"/>
    <p:sldId id="291" r:id="rId19"/>
    <p:sldId id="292" r:id="rId20"/>
    <p:sldId id="296" r:id="rId21"/>
    <p:sldId id="293" r:id="rId22"/>
    <p:sldId id="294" r:id="rId23"/>
    <p:sldId id="295" r:id="rId24"/>
    <p:sldId id="297" r:id="rId25"/>
    <p:sldId id="298" r:id="rId26"/>
    <p:sldId id="299" r:id="rId27"/>
    <p:sldId id="301" r:id="rId2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E3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894723-9B58-4B88-842E-7CC702F9FFB8}" v="77" dt="2022-10-26T15:48:55.915"/>
    <p1510:client id="{33EC8A36-00B4-4AA8-9C2A-224FE234B576}" v="4" dt="2022-09-06T11:13:53.287"/>
    <p1510:client id="{8F7B29D0-C5EB-4EE4-9504-EDA30A3545F2}" v="108" dt="2022-09-06T08:00:06.816"/>
    <p1510:client id="{FB7CBD09-01E3-4F9B-A583-CA58981F0CE9}" v="1" dt="2022-09-06T10:58:57.0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6100" autoAdjust="0"/>
  </p:normalViewPr>
  <p:slideViewPr>
    <p:cSldViewPr snapToGrid="0">
      <p:cViewPr varScale="1">
        <p:scale>
          <a:sx n="54" d="100"/>
          <a:sy n="54" d="100"/>
        </p:scale>
        <p:origin x="11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85A46071-2CD7-48D2-AA34-636EAEE12615}"/>
    <pc:docChg chg="modSld">
      <pc:chgData name="" userId="" providerId="" clId="Web-{85A46071-2CD7-48D2-AA34-636EAEE12615}" dt="2022-08-30T12:35:40.886" v="0" actId="20577"/>
      <pc:docMkLst>
        <pc:docMk/>
      </pc:docMkLst>
      <pc:sldChg chg="modSp">
        <pc:chgData name="" userId="" providerId="" clId="Web-{85A46071-2CD7-48D2-AA34-636EAEE12615}" dt="2022-08-30T12:35:40.886" v="0" actId="20577"/>
        <pc:sldMkLst>
          <pc:docMk/>
          <pc:sldMk cId="1601569121" sldId="300"/>
        </pc:sldMkLst>
        <pc:spChg chg="mod">
          <ac:chgData name="" userId="" providerId="" clId="Web-{85A46071-2CD7-48D2-AA34-636EAEE12615}" dt="2022-08-30T12:35:40.886" v="0" actId="20577"/>
          <ac:spMkLst>
            <pc:docMk/>
            <pc:sldMk cId="1601569121" sldId="300"/>
            <ac:spMk id="3" creationId="{3FF93CCA-E9DD-47C9-8EE0-1190EA64BA3D}"/>
          </ac:spMkLst>
        </pc:spChg>
      </pc:sldChg>
    </pc:docChg>
  </pc:docChgLst>
  <pc:docChgLst>
    <pc:chgData name="Serhat Erdogan" userId="S::u0139490@ucll.be::d3585989-f11d-4da8-a3b2-052048102345" providerId="AD" clId="Web-{33EC8A36-00B4-4AA8-9C2A-224FE234B576}"/>
    <pc:docChg chg="modSld">
      <pc:chgData name="Serhat Erdogan" userId="S::u0139490@ucll.be::d3585989-f11d-4da8-a3b2-052048102345" providerId="AD" clId="Web-{33EC8A36-00B4-4AA8-9C2A-224FE234B576}" dt="2022-09-06T11:13:53.287" v="2" actId="20577"/>
      <pc:docMkLst>
        <pc:docMk/>
      </pc:docMkLst>
      <pc:sldChg chg="modSp">
        <pc:chgData name="Serhat Erdogan" userId="S::u0139490@ucll.be::d3585989-f11d-4da8-a3b2-052048102345" providerId="AD" clId="Web-{33EC8A36-00B4-4AA8-9C2A-224FE234B576}" dt="2022-09-06T11:13:21.474" v="1" actId="20577"/>
        <pc:sldMkLst>
          <pc:docMk/>
          <pc:sldMk cId="1601569121" sldId="300"/>
        </pc:sldMkLst>
        <pc:spChg chg="mod">
          <ac:chgData name="Serhat Erdogan" userId="S::u0139490@ucll.be::d3585989-f11d-4da8-a3b2-052048102345" providerId="AD" clId="Web-{33EC8A36-00B4-4AA8-9C2A-224FE234B576}" dt="2022-09-06T11:13:21.474" v="1" actId="20577"/>
          <ac:spMkLst>
            <pc:docMk/>
            <pc:sldMk cId="1601569121" sldId="300"/>
            <ac:spMk id="3" creationId="{3FF93CCA-E9DD-47C9-8EE0-1190EA64BA3D}"/>
          </ac:spMkLst>
        </pc:spChg>
      </pc:sldChg>
      <pc:sldChg chg="modSp">
        <pc:chgData name="Serhat Erdogan" userId="S::u0139490@ucll.be::d3585989-f11d-4da8-a3b2-052048102345" providerId="AD" clId="Web-{33EC8A36-00B4-4AA8-9C2A-224FE234B576}" dt="2022-09-06T11:13:53.287" v="2" actId="20577"/>
        <pc:sldMkLst>
          <pc:docMk/>
          <pc:sldMk cId="2888696852" sldId="301"/>
        </pc:sldMkLst>
        <pc:spChg chg="mod">
          <ac:chgData name="Serhat Erdogan" userId="S::u0139490@ucll.be::d3585989-f11d-4da8-a3b2-052048102345" providerId="AD" clId="Web-{33EC8A36-00B4-4AA8-9C2A-224FE234B576}" dt="2022-09-06T11:13:53.287" v="2" actId="20577"/>
          <ac:spMkLst>
            <pc:docMk/>
            <pc:sldMk cId="2888696852" sldId="301"/>
            <ac:spMk id="3" creationId="{3FF93CCA-E9DD-47C9-8EE0-1190EA64BA3D}"/>
          </ac:spMkLst>
        </pc:spChg>
      </pc:sldChg>
    </pc:docChg>
  </pc:docChgLst>
  <pc:docChgLst>
    <pc:chgData name="Serhat Erdogan" userId="S::u0139490@ucll.be::d3585989-f11d-4da8-a3b2-052048102345" providerId="AD" clId="Web-{5E9C8337-395A-4CED-A97F-7EC1F5CAA3AD}"/>
    <pc:docChg chg="modSld">
      <pc:chgData name="Serhat Erdogan" userId="S::u0139490@ucll.be::d3585989-f11d-4da8-a3b2-052048102345" providerId="AD" clId="Web-{5E9C8337-395A-4CED-A97F-7EC1F5CAA3AD}" dt="2022-08-31T08:38:38.435" v="11" actId="20577"/>
      <pc:docMkLst>
        <pc:docMk/>
      </pc:docMkLst>
      <pc:sldChg chg="modSp">
        <pc:chgData name="Serhat Erdogan" userId="S::u0139490@ucll.be::d3585989-f11d-4da8-a3b2-052048102345" providerId="AD" clId="Web-{5E9C8337-395A-4CED-A97F-7EC1F5CAA3AD}" dt="2022-08-31T08:38:38.435" v="11" actId="20577"/>
        <pc:sldMkLst>
          <pc:docMk/>
          <pc:sldMk cId="1601569121" sldId="300"/>
        </pc:sldMkLst>
        <pc:spChg chg="mod">
          <ac:chgData name="Serhat Erdogan" userId="S::u0139490@ucll.be::d3585989-f11d-4da8-a3b2-052048102345" providerId="AD" clId="Web-{5E9C8337-395A-4CED-A97F-7EC1F5CAA3AD}" dt="2022-08-31T08:38:14.247" v="0" actId="20577"/>
          <ac:spMkLst>
            <pc:docMk/>
            <pc:sldMk cId="1601569121" sldId="300"/>
            <ac:spMk id="2" creationId="{30AF865A-8181-4DAA-A1EF-5D642527395C}"/>
          </ac:spMkLst>
        </pc:spChg>
        <pc:spChg chg="mod">
          <ac:chgData name="Serhat Erdogan" userId="S::u0139490@ucll.be::d3585989-f11d-4da8-a3b2-052048102345" providerId="AD" clId="Web-{5E9C8337-395A-4CED-A97F-7EC1F5CAA3AD}" dt="2022-08-31T08:38:38.435" v="11" actId="20577"/>
          <ac:spMkLst>
            <pc:docMk/>
            <pc:sldMk cId="1601569121" sldId="300"/>
            <ac:spMk id="3" creationId="{3FF93CCA-E9DD-47C9-8EE0-1190EA64BA3D}"/>
          </ac:spMkLst>
        </pc:spChg>
      </pc:sldChg>
    </pc:docChg>
  </pc:docChgLst>
  <pc:docChgLst>
    <pc:chgData name="Serhat Erdogan" userId="S::u0139490@ucll.be::d3585989-f11d-4da8-a3b2-052048102345" providerId="AD" clId="Web-{85A46071-2CD7-48D2-AA34-636EAEE12615}"/>
    <pc:docChg chg="modSld">
      <pc:chgData name="Serhat Erdogan" userId="S::u0139490@ucll.be::d3585989-f11d-4da8-a3b2-052048102345" providerId="AD" clId="Web-{85A46071-2CD7-48D2-AA34-636EAEE12615}" dt="2022-08-30T12:35:50.636" v="3" actId="20577"/>
      <pc:docMkLst>
        <pc:docMk/>
      </pc:docMkLst>
      <pc:sldChg chg="modSp">
        <pc:chgData name="Serhat Erdogan" userId="S::u0139490@ucll.be::d3585989-f11d-4da8-a3b2-052048102345" providerId="AD" clId="Web-{85A46071-2CD7-48D2-AA34-636EAEE12615}" dt="2022-08-30T12:35:50.636" v="3" actId="20577"/>
        <pc:sldMkLst>
          <pc:docMk/>
          <pc:sldMk cId="1601569121" sldId="300"/>
        </pc:sldMkLst>
        <pc:spChg chg="mod">
          <ac:chgData name="Serhat Erdogan" userId="S::u0139490@ucll.be::d3585989-f11d-4da8-a3b2-052048102345" providerId="AD" clId="Web-{85A46071-2CD7-48D2-AA34-636EAEE12615}" dt="2022-08-30T12:35:50.636" v="3" actId="20577"/>
          <ac:spMkLst>
            <pc:docMk/>
            <pc:sldMk cId="1601569121" sldId="300"/>
            <ac:spMk id="3" creationId="{3FF93CCA-E9DD-47C9-8EE0-1190EA64BA3D}"/>
          </ac:spMkLst>
        </pc:spChg>
      </pc:sldChg>
    </pc:docChg>
  </pc:docChgLst>
  <pc:docChgLst>
    <pc:chgData name="Serhat Erdogan" userId="d3585989-f11d-4da8-a3b2-052048102345" providerId="ADAL" clId="{FB7CBD09-01E3-4F9B-A583-CA58981F0CE9}"/>
    <pc:docChg chg="custSel addSld modSld">
      <pc:chgData name="Serhat Erdogan" userId="d3585989-f11d-4da8-a3b2-052048102345" providerId="ADAL" clId="{FB7CBD09-01E3-4F9B-A583-CA58981F0CE9}" dt="2022-09-06T11:02:23.180" v="282" actId="20577"/>
      <pc:docMkLst>
        <pc:docMk/>
      </pc:docMkLst>
      <pc:sldChg chg="modSp add mod">
        <pc:chgData name="Serhat Erdogan" userId="d3585989-f11d-4da8-a3b2-052048102345" providerId="ADAL" clId="{FB7CBD09-01E3-4F9B-A583-CA58981F0CE9}" dt="2022-09-06T11:02:23.180" v="282" actId="20577"/>
        <pc:sldMkLst>
          <pc:docMk/>
          <pc:sldMk cId="2888696852" sldId="301"/>
        </pc:sldMkLst>
        <pc:spChg chg="mod">
          <ac:chgData name="Serhat Erdogan" userId="d3585989-f11d-4da8-a3b2-052048102345" providerId="ADAL" clId="{FB7CBD09-01E3-4F9B-A583-CA58981F0CE9}" dt="2022-09-06T11:02:23.180" v="282" actId="20577"/>
          <ac:spMkLst>
            <pc:docMk/>
            <pc:sldMk cId="2888696852" sldId="301"/>
            <ac:spMk id="3" creationId="{3FF93CCA-E9DD-47C9-8EE0-1190EA64BA3D}"/>
          </ac:spMkLst>
        </pc:spChg>
      </pc:sldChg>
    </pc:docChg>
  </pc:docChgLst>
  <pc:docChgLst>
    <pc:chgData name="Serhat Erdogan" userId="d3585989-f11d-4da8-a3b2-052048102345" providerId="ADAL" clId="{F8136785-AD61-4BEF-9A81-95D67856BEC2}"/>
    <pc:docChg chg="undo custSel addSld delSld modSld sldOrd">
      <pc:chgData name="Serhat Erdogan" userId="d3585989-f11d-4da8-a3b2-052048102345" providerId="ADAL" clId="{F8136785-AD61-4BEF-9A81-95D67856BEC2}" dt="2022-06-24T11:17:55.902" v="3327" actId="207"/>
      <pc:docMkLst>
        <pc:docMk/>
      </pc:docMkLst>
      <pc:sldChg chg="modSp mod">
        <pc:chgData name="Serhat Erdogan" userId="d3585989-f11d-4da8-a3b2-052048102345" providerId="ADAL" clId="{F8136785-AD61-4BEF-9A81-95D67856BEC2}" dt="2022-06-21T14:10:54.618" v="673" actId="20577"/>
        <pc:sldMkLst>
          <pc:docMk/>
          <pc:sldMk cId="1997427286" sldId="268"/>
        </pc:sldMkLst>
        <pc:spChg chg="mod">
          <ac:chgData name="Serhat Erdogan" userId="d3585989-f11d-4da8-a3b2-052048102345" providerId="ADAL" clId="{F8136785-AD61-4BEF-9A81-95D67856BEC2}" dt="2022-06-21T14:10:54.618" v="673" actId="20577"/>
          <ac:spMkLst>
            <pc:docMk/>
            <pc:sldMk cId="1997427286" sldId="268"/>
            <ac:spMk id="3" creationId="{3FF93CCA-E9DD-47C9-8EE0-1190EA64BA3D}"/>
          </ac:spMkLst>
        </pc:spChg>
      </pc:sldChg>
      <pc:sldChg chg="addSp modSp mod">
        <pc:chgData name="Serhat Erdogan" userId="d3585989-f11d-4da8-a3b2-052048102345" providerId="ADAL" clId="{F8136785-AD61-4BEF-9A81-95D67856BEC2}" dt="2022-06-21T13:28:55.925" v="112" actId="20577"/>
        <pc:sldMkLst>
          <pc:docMk/>
          <pc:sldMk cId="3452197374" sldId="269"/>
        </pc:sldMkLst>
        <pc:spChg chg="mod">
          <ac:chgData name="Serhat Erdogan" userId="d3585989-f11d-4da8-a3b2-052048102345" providerId="ADAL" clId="{F8136785-AD61-4BEF-9A81-95D67856BEC2}" dt="2022-06-21T13:28:55.925" v="112" actId="20577"/>
          <ac:spMkLst>
            <pc:docMk/>
            <pc:sldMk cId="3452197374" sldId="269"/>
            <ac:spMk id="3" creationId="{3FF93CCA-E9DD-47C9-8EE0-1190EA64BA3D}"/>
          </ac:spMkLst>
        </pc:spChg>
        <pc:spChg chg="add mod">
          <ac:chgData name="Serhat Erdogan" userId="d3585989-f11d-4da8-a3b2-052048102345" providerId="ADAL" clId="{F8136785-AD61-4BEF-9A81-95D67856BEC2}" dt="2022-06-21T13:28:12.934" v="77" actId="1076"/>
          <ac:spMkLst>
            <pc:docMk/>
            <pc:sldMk cId="3452197374" sldId="269"/>
            <ac:spMk id="4" creationId="{6BA9F41F-419D-461A-8F1D-4DF99F47E6F9}"/>
          </ac:spMkLst>
        </pc:spChg>
        <pc:grpChg chg="add mod">
          <ac:chgData name="Serhat Erdogan" userId="d3585989-f11d-4da8-a3b2-052048102345" providerId="ADAL" clId="{F8136785-AD61-4BEF-9A81-95D67856BEC2}" dt="2022-06-21T13:28:12.934" v="77" actId="1076"/>
          <ac:grpSpMkLst>
            <pc:docMk/>
            <pc:sldMk cId="3452197374" sldId="269"/>
            <ac:grpSpMk id="5" creationId="{8E2B657E-2D12-4930-B261-DEB1DA71927B}"/>
          </ac:grpSpMkLst>
        </pc:grpChg>
        <pc:picChg chg="add mod">
          <ac:chgData name="Serhat Erdogan" userId="d3585989-f11d-4da8-a3b2-052048102345" providerId="ADAL" clId="{F8136785-AD61-4BEF-9A81-95D67856BEC2}" dt="2022-06-21T13:28:12.934" v="77" actId="1076"/>
          <ac:picMkLst>
            <pc:docMk/>
            <pc:sldMk cId="3452197374" sldId="269"/>
            <ac:picMk id="1026" creationId="{3C9B8D7F-410D-4AB3-B3E3-D541D74766F4}"/>
          </ac:picMkLst>
        </pc:picChg>
      </pc:sldChg>
      <pc:sldChg chg="ord">
        <pc:chgData name="Serhat Erdogan" userId="d3585989-f11d-4da8-a3b2-052048102345" providerId="ADAL" clId="{F8136785-AD61-4BEF-9A81-95D67856BEC2}" dt="2022-06-21T14:03:48.469" v="615"/>
        <pc:sldMkLst>
          <pc:docMk/>
          <pc:sldMk cId="2239459895" sldId="274"/>
        </pc:sldMkLst>
      </pc:sldChg>
      <pc:sldChg chg="add del">
        <pc:chgData name="Serhat Erdogan" userId="d3585989-f11d-4da8-a3b2-052048102345" providerId="ADAL" clId="{F8136785-AD61-4BEF-9A81-95D67856BEC2}" dt="2022-06-21T13:34:23.289" v="116" actId="47"/>
        <pc:sldMkLst>
          <pc:docMk/>
          <pc:sldMk cId="2590796848" sldId="275"/>
        </pc:sldMkLst>
      </pc:sldChg>
      <pc:sldChg chg="add del">
        <pc:chgData name="Serhat Erdogan" userId="d3585989-f11d-4da8-a3b2-052048102345" providerId="ADAL" clId="{F8136785-AD61-4BEF-9A81-95D67856BEC2}" dt="2022-06-21T13:34:21.969" v="115" actId="47"/>
        <pc:sldMkLst>
          <pc:docMk/>
          <pc:sldMk cId="3668787148" sldId="276"/>
        </pc:sldMkLst>
      </pc:sldChg>
      <pc:sldChg chg="addSp delSp modSp add mod modNotesTx">
        <pc:chgData name="Serhat Erdogan" userId="d3585989-f11d-4da8-a3b2-052048102345" providerId="ADAL" clId="{F8136785-AD61-4BEF-9A81-95D67856BEC2}" dt="2022-06-21T14:44:41.680" v="2006" actId="20577"/>
        <pc:sldMkLst>
          <pc:docMk/>
          <pc:sldMk cId="4240380044" sldId="283"/>
        </pc:sldMkLst>
        <pc:spChg chg="mod">
          <ac:chgData name="Serhat Erdogan" userId="d3585989-f11d-4da8-a3b2-052048102345" providerId="ADAL" clId="{F8136785-AD61-4BEF-9A81-95D67856BEC2}" dt="2022-06-21T13:34:56.649" v="159" actId="20577"/>
          <ac:spMkLst>
            <pc:docMk/>
            <pc:sldMk cId="4240380044" sldId="283"/>
            <ac:spMk id="2" creationId="{30AF865A-8181-4DAA-A1EF-5D642527395C}"/>
          </ac:spMkLst>
        </pc:spChg>
        <pc:spChg chg="add del">
          <ac:chgData name="Serhat Erdogan" userId="d3585989-f11d-4da8-a3b2-052048102345" providerId="ADAL" clId="{F8136785-AD61-4BEF-9A81-95D67856BEC2}" dt="2022-06-21T13:41:10.394" v="203"/>
          <ac:spMkLst>
            <pc:docMk/>
            <pc:sldMk cId="4240380044" sldId="283"/>
            <ac:spMk id="4" creationId="{C74FA033-D3C4-4D93-AC82-8E91196088CA}"/>
          </ac:spMkLst>
        </pc:spChg>
        <pc:spChg chg="mod">
          <ac:chgData name="Serhat Erdogan" userId="d3585989-f11d-4da8-a3b2-052048102345" providerId="ADAL" clId="{F8136785-AD61-4BEF-9A81-95D67856BEC2}" dt="2022-06-21T13:46:47.093" v="210" actId="14100"/>
          <ac:spMkLst>
            <pc:docMk/>
            <pc:sldMk cId="4240380044" sldId="283"/>
            <ac:spMk id="5" creationId="{7AB70E53-350E-4252-BA54-FAD53C1FA316}"/>
          </ac:spMkLst>
        </pc:spChg>
        <pc:spChg chg="add mod">
          <ac:chgData name="Serhat Erdogan" userId="d3585989-f11d-4da8-a3b2-052048102345" providerId="ADAL" clId="{F8136785-AD61-4BEF-9A81-95D67856BEC2}" dt="2022-06-21T13:47:40.840" v="256" actId="113"/>
          <ac:spMkLst>
            <pc:docMk/>
            <pc:sldMk cId="4240380044" sldId="283"/>
            <ac:spMk id="6" creationId="{E61A1AE2-4F94-4578-B018-125BA289F374}"/>
          </ac:spMkLst>
        </pc:spChg>
        <pc:spChg chg="mod">
          <ac:chgData name="Serhat Erdogan" userId="d3585989-f11d-4da8-a3b2-052048102345" providerId="ADAL" clId="{F8136785-AD61-4BEF-9A81-95D67856BEC2}" dt="2022-06-21T14:44:41.680" v="2006" actId="20577"/>
          <ac:spMkLst>
            <pc:docMk/>
            <pc:sldMk cId="4240380044" sldId="283"/>
            <ac:spMk id="7" creationId="{462495D6-490E-4384-A950-1C6B7D7AA28D}"/>
          </ac:spMkLst>
        </pc:spChg>
        <pc:spChg chg="mod">
          <ac:chgData name="Serhat Erdogan" userId="d3585989-f11d-4da8-a3b2-052048102345" providerId="ADAL" clId="{F8136785-AD61-4BEF-9A81-95D67856BEC2}" dt="2022-06-21T13:53:29.348" v="353" actId="27636"/>
          <ac:spMkLst>
            <pc:docMk/>
            <pc:sldMk cId="4240380044" sldId="283"/>
            <ac:spMk id="8" creationId="{B022A03A-AB5D-44E1-BC1E-1CEEFE6D7256}"/>
          </ac:spMkLst>
        </pc:spChg>
        <pc:spChg chg="mod">
          <ac:chgData name="Serhat Erdogan" userId="d3585989-f11d-4da8-a3b2-052048102345" providerId="ADAL" clId="{F8136785-AD61-4BEF-9A81-95D67856BEC2}" dt="2022-06-21T13:53:25.055" v="351" actId="27636"/>
          <ac:spMkLst>
            <pc:docMk/>
            <pc:sldMk cId="4240380044" sldId="283"/>
            <ac:spMk id="9" creationId="{F2D74457-8835-4992-863E-E0B3DC671C2E}"/>
          </ac:spMkLst>
        </pc:spChg>
        <pc:spChg chg="add mod">
          <ac:chgData name="Serhat Erdogan" userId="d3585989-f11d-4da8-a3b2-052048102345" providerId="ADAL" clId="{F8136785-AD61-4BEF-9A81-95D67856BEC2}" dt="2022-06-21T13:48:26.759" v="282" actId="20577"/>
          <ac:spMkLst>
            <pc:docMk/>
            <pc:sldMk cId="4240380044" sldId="283"/>
            <ac:spMk id="12" creationId="{03A202AD-C6F7-4AA3-ACE4-96F8A5EDBBC9}"/>
          </ac:spMkLst>
        </pc:spChg>
        <pc:spChg chg="add del mod">
          <ac:chgData name="Serhat Erdogan" userId="d3585989-f11d-4da8-a3b2-052048102345" providerId="ADAL" clId="{F8136785-AD61-4BEF-9A81-95D67856BEC2}" dt="2022-06-21T13:49:52.259" v="284"/>
          <ac:spMkLst>
            <pc:docMk/>
            <pc:sldMk cId="4240380044" sldId="283"/>
            <ac:spMk id="14" creationId="{11851629-A162-4DE9-A486-3B61013727CC}"/>
          </ac:spMkLst>
        </pc:spChg>
        <pc:spChg chg="add mod">
          <ac:chgData name="Serhat Erdogan" userId="d3585989-f11d-4da8-a3b2-052048102345" providerId="ADAL" clId="{F8136785-AD61-4BEF-9A81-95D67856BEC2}" dt="2022-06-21T13:54:15.448" v="521" actId="20577"/>
          <ac:spMkLst>
            <pc:docMk/>
            <pc:sldMk cId="4240380044" sldId="283"/>
            <ac:spMk id="15" creationId="{E0C5F82E-202D-4AAB-ABF8-B2B81FC94158}"/>
          </ac:spMkLst>
        </pc:spChg>
        <pc:spChg chg="add mod">
          <ac:chgData name="Serhat Erdogan" userId="d3585989-f11d-4da8-a3b2-052048102345" providerId="ADAL" clId="{F8136785-AD61-4BEF-9A81-95D67856BEC2}" dt="2022-06-21T13:54:23.546" v="522"/>
          <ac:spMkLst>
            <pc:docMk/>
            <pc:sldMk cId="4240380044" sldId="283"/>
            <ac:spMk id="17" creationId="{BD4BBD3D-26FF-4B12-B52C-1AA058D14F31}"/>
          </ac:spMkLst>
        </pc:spChg>
        <pc:graphicFrameChg chg="add del mod">
          <ac:chgData name="Serhat Erdogan" userId="d3585989-f11d-4da8-a3b2-052048102345" providerId="ADAL" clId="{F8136785-AD61-4BEF-9A81-95D67856BEC2}" dt="2022-06-21T13:49:52.259" v="284"/>
          <ac:graphicFrameMkLst>
            <pc:docMk/>
            <pc:sldMk cId="4240380044" sldId="283"/>
            <ac:graphicFrameMk id="13" creationId="{E858054E-3D12-4946-A1E1-0F7964460ADE}"/>
          </ac:graphicFrameMkLst>
        </pc:graphicFrameChg>
        <pc:cxnChg chg="add mod">
          <ac:chgData name="Serhat Erdogan" userId="d3585989-f11d-4da8-a3b2-052048102345" providerId="ADAL" clId="{F8136785-AD61-4BEF-9A81-95D67856BEC2}" dt="2022-06-21T13:48:02.982" v="260" actId="208"/>
          <ac:cxnSpMkLst>
            <pc:docMk/>
            <pc:sldMk cId="4240380044" sldId="283"/>
            <ac:cxnSpMk id="11" creationId="{4C2CFFC6-0096-4D67-9309-E6190BF8E96C}"/>
          </ac:cxnSpMkLst>
        </pc:cxnChg>
        <pc:cxnChg chg="add mod">
          <ac:chgData name="Serhat Erdogan" userId="d3585989-f11d-4da8-a3b2-052048102345" providerId="ADAL" clId="{F8136785-AD61-4BEF-9A81-95D67856BEC2}" dt="2022-06-21T13:54:06.038" v="512" actId="1037"/>
          <ac:cxnSpMkLst>
            <pc:docMk/>
            <pc:sldMk cId="4240380044" sldId="283"/>
            <ac:cxnSpMk id="16" creationId="{8C422020-BBF0-4E05-8558-F7D2A3FF75F0}"/>
          </ac:cxnSpMkLst>
        </pc:cxnChg>
      </pc:sldChg>
      <pc:sldChg chg="addSp delSp modSp add mod">
        <pc:chgData name="Serhat Erdogan" userId="d3585989-f11d-4da8-a3b2-052048102345" providerId="ADAL" clId="{F8136785-AD61-4BEF-9A81-95D67856BEC2}" dt="2022-06-21T14:01:49.040" v="603" actId="20577"/>
        <pc:sldMkLst>
          <pc:docMk/>
          <pc:sldMk cId="2707712209" sldId="284"/>
        </pc:sldMkLst>
        <pc:spChg chg="mod">
          <ac:chgData name="Serhat Erdogan" userId="d3585989-f11d-4da8-a3b2-052048102345" providerId="ADAL" clId="{F8136785-AD61-4BEF-9A81-95D67856BEC2}" dt="2022-06-21T13:59:28.441" v="581" actId="20577"/>
          <ac:spMkLst>
            <pc:docMk/>
            <pc:sldMk cId="2707712209" sldId="284"/>
            <ac:spMk id="2" creationId="{30AF865A-8181-4DAA-A1EF-5D642527395C}"/>
          </ac:spMkLst>
        </pc:spChg>
        <pc:spChg chg="add del mod">
          <ac:chgData name="Serhat Erdogan" userId="d3585989-f11d-4da8-a3b2-052048102345" providerId="ADAL" clId="{F8136785-AD61-4BEF-9A81-95D67856BEC2}" dt="2022-06-21T13:56:36.425" v="528" actId="47"/>
          <ac:spMkLst>
            <pc:docMk/>
            <pc:sldMk cId="2707712209" sldId="284"/>
            <ac:spMk id="4" creationId="{A7AD5794-77CD-4184-B9C3-FF9B2CF3C5D6}"/>
          </ac:spMkLst>
        </pc:spChg>
        <pc:spChg chg="mod">
          <ac:chgData name="Serhat Erdogan" userId="d3585989-f11d-4da8-a3b2-052048102345" providerId="ADAL" clId="{F8136785-AD61-4BEF-9A81-95D67856BEC2}" dt="2022-06-21T14:01:49.040" v="603" actId="20577"/>
          <ac:spMkLst>
            <pc:docMk/>
            <pc:sldMk cId="2707712209" sldId="284"/>
            <ac:spMk id="7" creationId="{462495D6-490E-4384-A950-1C6B7D7AA28D}"/>
          </ac:spMkLst>
        </pc:spChg>
        <pc:spChg chg="add del mod">
          <ac:chgData name="Serhat Erdogan" userId="d3585989-f11d-4da8-a3b2-052048102345" providerId="ADAL" clId="{F8136785-AD61-4BEF-9A81-95D67856BEC2}" dt="2022-06-21T13:57:23.942" v="535" actId="478"/>
          <ac:spMkLst>
            <pc:docMk/>
            <pc:sldMk cId="2707712209" sldId="284"/>
            <ac:spMk id="10" creationId="{04AB10B3-17B8-41EA-BB04-3EEFBD04D00A}"/>
          </ac:spMkLst>
        </pc:spChg>
        <pc:spChg chg="add mod">
          <ac:chgData name="Serhat Erdogan" userId="d3585989-f11d-4da8-a3b2-052048102345" providerId="ADAL" clId="{F8136785-AD61-4BEF-9A81-95D67856BEC2}" dt="2022-06-21T14:00:57.522" v="593" actId="113"/>
          <ac:spMkLst>
            <pc:docMk/>
            <pc:sldMk cId="2707712209" sldId="284"/>
            <ac:spMk id="13" creationId="{46300643-6C78-41BD-8806-B6834F8E341C}"/>
          </ac:spMkLst>
        </pc:spChg>
        <pc:spChg chg="add del">
          <ac:chgData name="Serhat Erdogan" userId="d3585989-f11d-4da8-a3b2-052048102345" providerId="ADAL" clId="{F8136785-AD61-4BEF-9A81-95D67856BEC2}" dt="2022-06-21T13:58:33.607" v="543" actId="478"/>
          <ac:spMkLst>
            <pc:docMk/>
            <pc:sldMk cId="2707712209" sldId="284"/>
            <ac:spMk id="14" creationId="{BDA45981-C381-437A-B27D-C21EACED92E4}"/>
          </ac:spMkLst>
        </pc:spChg>
        <pc:spChg chg="add mod">
          <ac:chgData name="Serhat Erdogan" userId="d3585989-f11d-4da8-a3b2-052048102345" providerId="ADAL" clId="{F8136785-AD61-4BEF-9A81-95D67856BEC2}" dt="2022-06-21T13:58:44.838" v="546" actId="14100"/>
          <ac:spMkLst>
            <pc:docMk/>
            <pc:sldMk cId="2707712209" sldId="284"/>
            <ac:spMk id="18" creationId="{11CB0B5F-22C6-4646-BAD7-562D0923B5C7}"/>
          </ac:spMkLst>
        </pc:spChg>
      </pc:sldChg>
      <pc:sldChg chg="add del">
        <pc:chgData name="Serhat Erdogan" userId="d3585989-f11d-4da8-a3b2-052048102345" providerId="ADAL" clId="{F8136785-AD61-4BEF-9A81-95D67856BEC2}" dt="2022-06-21T13:56:40.093" v="529"/>
        <pc:sldMkLst>
          <pc:docMk/>
          <pc:sldMk cId="1161763257" sldId="285"/>
        </pc:sldMkLst>
      </pc:sldChg>
      <pc:sldChg chg="addSp modSp add mod">
        <pc:chgData name="Serhat Erdogan" userId="d3585989-f11d-4da8-a3b2-052048102345" providerId="ADAL" clId="{F8136785-AD61-4BEF-9A81-95D67856BEC2}" dt="2022-06-21T14:01:58.505" v="607" actId="20577"/>
        <pc:sldMkLst>
          <pc:docMk/>
          <pc:sldMk cId="1413609149" sldId="285"/>
        </pc:sldMkLst>
        <pc:spChg chg="mod">
          <ac:chgData name="Serhat Erdogan" userId="d3585989-f11d-4da8-a3b2-052048102345" providerId="ADAL" clId="{F8136785-AD61-4BEF-9A81-95D67856BEC2}" dt="2022-06-21T14:01:14.501" v="594"/>
          <ac:spMkLst>
            <pc:docMk/>
            <pc:sldMk cId="1413609149" sldId="285"/>
            <ac:spMk id="2" creationId="{30AF865A-8181-4DAA-A1EF-5D642527395C}"/>
          </ac:spMkLst>
        </pc:spChg>
        <pc:spChg chg="mod">
          <ac:chgData name="Serhat Erdogan" userId="d3585989-f11d-4da8-a3b2-052048102345" providerId="ADAL" clId="{F8136785-AD61-4BEF-9A81-95D67856BEC2}" dt="2022-06-21T14:01:58.505" v="607" actId="20577"/>
          <ac:spMkLst>
            <pc:docMk/>
            <pc:sldMk cId="1413609149" sldId="285"/>
            <ac:spMk id="7" creationId="{462495D6-490E-4384-A950-1C6B7D7AA28D}"/>
          </ac:spMkLst>
        </pc:spChg>
        <pc:spChg chg="add mod">
          <ac:chgData name="Serhat Erdogan" userId="d3585989-f11d-4da8-a3b2-052048102345" providerId="ADAL" clId="{F8136785-AD61-4BEF-9A81-95D67856BEC2}" dt="2022-06-21T13:59:44.957" v="585" actId="14100"/>
          <ac:spMkLst>
            <pc:docMk/>
            <pc:sldMk cId="1413609149" sldId="285"/>
            <ac:spMk id="14" creationId="{BE5E6F21-9804-4C91-A321-24E4DB538D9D}"/>
          </ac:spMkLst>
        </pc:spChg>
        <pc:spChg chg="add mod">
          <ac:chgData name="Serhat Erdogan" userId="d3585989-f11d-4da8-a3b2-052048102345" providerId="ADAL" clId="{F8136785-AD61-4BEF-9A81-95D67856BEC2}" dt="2022-06-21T14:00:52.536" v="592" actId="207"/>
          <ac:spMkLst>
            <pc:docMk/>
            <pc:sldMk cId="1413609149" sldId="285"/>
            <ac:spMk id="18" creationId="{B09F8829-B5BD-4251-979A-B9C58F6CA428}"/>
          </ac:spMkLst>
        </pc:spChg>
      </pc:sldChg>
      <pc:sldChg chg="addSp delSp modSp add mod">
        <pc:chgData name="Serhat Erdogan" userId="d3585989-f11d-4da8-a3b2-052048102345" providerId="ADAL" clId="{F8136785-AD61-4BEF-9A81-95D67856BEC2}" dt="2022-06-21T14:35:42.123" v="1536" actId="20577"/>
        <pc:sldMkLst>
          <pc:docMk/>
          <pc:sldMk cId="3850904461" sldId="286"/>
        </pc:sldMkLst>
        <pc:spChg chg="mod">
          <ac:chgData name="Serhat Erdogan" userId="d3585989-f11d-4da8-a3b2-052048102345" providerId="ADAL" clId="{F8136785-AD61-4BEF-9A81-95D67856BEC2}" dt="2022-06-21T14:04:44.250" v="640" actId="20577"/>
          <ac:spMkLst>
            <pc:docMk/>
            <pc:sldMk cId="3850904461" sldId="286"/>
            <ac:spMk id="2" creationId="{30AF865A-8181-4DAA-A1EF-5D642527395C}"/>
          </ac:spMkLst>
        </pc:spChg>
        <pc:spChg chg="mod">
          <ac:chgData name="Serhat Erdogan" userId="d3585989-f11d-4da8-a3b2-052048102345" providerId="ADAL" clId="{F8136785-AD61-4BEF-9A81-95D67856BEC2}" dt="2022-06-21T14:13:38.736" v="748" actId="20577"/>
          <ac:spMkLst>
            <pc:docMk/>
            <pc:sldMk cId="3850904461" sldId="286"/>
            <ac:spMk id="3" creationId="{3FF93CCA-E9DD-47C9-8EE0-1190EA64BA3D}"/>
          </ac:spMkLst>
        </pc:spChg>
        <pc:spChg chg="add mod">
          <ac:chgData name="Serhat Erdogan" userId="d3585989-f11d-4da8-a3b2-052048102345" providerId="ADAL" clId="{F8136785-AD61-4BEF-9A81-95D67856BEC2}" dt="2022-06-21T14:20:40.808" v="928" actId="164"/>
          <ac:spMkLst>
            <pc:docMk/>
            <pc:sldMk cId="3850904461" sldId="286"/>
            <ac:spMk id="6" creationId="{33436690-BA15-4589-B305-EE7852B0218E}"/>
          </ac:spMkLst>
        </pc:spChg>
        <pc:spChg chg="add mod">
          <ac:chgData name="Serhat Erdogan" userId="d3585989-f11d-4da8-a3b2-052048102345" providerId="ADAL" clId="{F8136785-AD61-4BEF-9A81-95D67856BEC2}" dt="2022-06-21T14:20:40.808" v="928" actId="164"/>
          <ac:spMkLst>
            <pc:docMk/>
            <pc:sldMk cId="3850904461" sldId="286"/>
            <ac:spMk id="7" creationId="{46DD2D5A-E110-47F2-852A-0355116BAB45}"/>
          </ac:spMkLst>
        </pc:spChg>
        <pc:spChg chg="add mod">
          <ac:chgData name="Serhat Erdogan" userId="d3585989-f11d-4da8-a3b2-052048102345" providerId="ADAL" clId="{F8136785-AD61-4BEF-9A81-95D67856BEC2}" dt="2022-06-21T14:20:37.028" v="927" actId="164"/>
          <ac:spMkLst>
            <pc:docMk/>
            <pc:sldMk cId="3850904461" sldId="286"/>
            <ac:spMk id="8" creationId="{962884CE-6FF2-440B-9DF1-F8D0C96098DE}"/>
          </ac:spMkLst>
        </pc:spChg>
        <pc:spChg chg="add mod">
          <ac:chgData name="Serhat Erdogan" userId="d3585989-f11d-4da8-a3b2-052048102345" providerId="ADAL" clId="{F8136785-AD61-4BEF-9A81-95D67856BEC2}" dt="2022-06-21T14:24:40.809" v="1087" actId="14100"/>
          <ac:spMkLst>
            <pc:docMk/>
            <pc:sldMk cId="3850904461" sldId="286"/>
            <ac:spMk id="10" creationId="{6CFA7ED9-A05D-480E-92BA-21472AF4C9A9}"/>
          </ac:spMkLst>
        </pc:spChg>
        <pc:spChg chg="mod">
          <ac:chgData name="Serhat Erdogan" userId="d3585989-f11d-4da8-a3b2-052048102345" providerId="ADAL" clId="{F8136785-AD61-4BEF-9A81-95D67856BEC2}" dt="2022-06-21T14:20:49.418" v="932"/>
          <ac:spMkLst>
            <pc:docMk/>
            <pc:sldMk cId="3850904461" sldId="286"/>
            <ac:spMk id="15" creationId="{4C9068D9-222A-438F-A113-492A028DAE5D}"/>
          </ac:spMkLst>
        </pc:spChg>
        <pc:spChg chg="mod">
          <ac:chgData name="Serhat Erdogan" userId="d3585989-f11d-4da8-a3b2-052048102345" providerId="ADAL" clId="{F8136785-AD61-4BEF-9A81-95D67856BEC2}" dt="2022-06-21T14:20:59.381" v="943" actId="20577"/>
          <ac:spMkLst>
            <pc:docMk/>
            <pc:sldMk cId="3850904461" sldId="286"/>
            <ac:spMk id="16" creationId="{7DC361B7-AF8B-406F-B4AE-F18885736729}"/>
          </ac:spMkLst>
        </pc:spChg>
        <pc:spChg chg="mod">
          <ac:chgData name="Serhat Erdogan" userId="d3585989-f11d-4da8-a3b2-052048102345" providerId="ADAL" clId="{F8136785-AD61-4BEF-9A81-95D67856BEC2}" dt="2022-06-21T14:35:42.123" v="1536" actId="20577"/>
          <ac:spMkLst>
            <pc:docMk/>
            <pc:sldMk cId="3850904461" sldId="286"/>
            <ac:spMk id="18" creationId="{E6130F36-51FB-4A92-A326-7F4BEA491B74}"/>
          </ac:spMkLst>
        </pc:spChg>
        <pc:spChg chg="mod">
          <ac:chgData name="Serhat Erdogan" userId="d3585989-f11d-4da8-a3b2-052048102345" providerId="ADAL" clId="{F8136785-AD61-4BEF-9A81-95D67856BEC2}" dt="2022-06-21T14:24:46.246" v="1093" actId="14100"/>
          <ac:spMkLst>
            <pc:docMk/>
            <pc:sldMk cId="3850904461" sldId="286"/>
            <ac:spMk id="19" creationId="{CBD6AE50-97A8-43C4-9484-33863F35EE0D}"/>
          </ac:spMkLst>
        </pc:spChg>
        <pc:spChg chg="add mod">
          <ac:chgData name="Serhat Erdogan" userId="d3585989-f11d-4da8-a3b2-052048102345" providerId="ADAL" clId="{F8136785-AD61-4BEF-9A81-95D67856BEC2}" dt="2022-06-21T14:23:40.157" v="1043" actId="113"/>
          <ac:spMkLst>
            <pc:docMk/>
            <pc:sldMk cId="3850904461" sldId="286"/>
            <ac:spMk id="22" creationId="{5B05237F-596D-4B3A-BC33-C04A4B403D5C}"/>
          </ac:spMkLst>
        </pc:spChg>
        <pc:spChg chg="add mod">
          <ac:chgData name="Serhat Erdogan" userId="d3585989-f11d-4da8-a3b2-052048102345" providerId="ADAL" clId="{F8136785-AD61-4BEF-9A81-95D67856BEC2}" dt="2022-06-21T14:26:06.362" v="1172" actId="122"/>
          <ac:spMkLst>
            <pc:docMk/>
            <pc:sldMk cId="3850904461" sldId="286"/>
            <ac:spMk id="25" creationId="{2E2A20B6-E077-47BB-BEAB-7016031237FD}"/>
          </ac:spMkLst>
        </pc:spChg>
        <pc:grpChg chg="del">
          <ac:chgData name="Serhat Erdogan" userId="d3585989-f11d-4da8-a3b2-052048102345" providerId="ADAL" clId="{F8136785-AD61-4BEF-9A81-95D67856BEC2}" dt="2022-06-21T14:04:46.332" v="641" actId="478"/>
          <ac:grpSpMkLst>
            <pc:docMk/>
            <pc:sldMk cId="3850904461" sldId="286"/>
            <ac:grpSpMk id="5" creationId="{8E2B657E-2D12-4930-B261-DEB1DA71927B}"/>
          </ac:grpSpMkLst>
        </pc:grpChg>
        <pc:grpChg chg="add mod">
          <ac:chgData name="Serhat Erdogan" userId="d3585989-f11d-4da8-a3b2-052048102345" providerId="ADAL" clId="{F8136785-AD61-4BEF-9A81-95D67856BEC2}" dt="2022-06-21T14:20:40.808" v="928" actId="164"/>
          <ac:grpSpMkLst>
            <pc:docMk/>
            <pc:sldMk cId="3850904461" sldId="286"/>
            <ac:grpSpMk id="9" creationId="{67B4E36D-27E3-41A4-B454-1A62CD8935CA}"/>
          </ac:grpSpMkLst>
        </pc:grpChg>
        <pc:grpChg chg="add mod">
          <ac:chgData name="Serhat Erdogan" userId="d3585989-f11d-4da8-a3b2-052048102345" providerId="ADAL" clId="{F8136785-AD61-4BEF-9A81-95D67856BEC2}" dt="2022-06-21T14:20:37.028" v="927" actId="164"/>
          <ac:grpSpMkLst>
            <pc:docMk/>
            <pc:sldMk cId="3850904461" sldId="286"/>
            <ac:grpSpMk id="11" creationId="{3281AD60-19E4-4519-BAAA-2A47ED5BD683}"/>
          </ac:grpSpMkLst>
        </pc:grpChg>
        <pc:grpChg chg="add mod">
          <ac:chgData name="Serhat Erdogan" userId="d3585989-f11d-4da8-a3b2-052048102345" providerId="ADAL" clId="{F8136785-AD61-4BEF-9A81-95D67856BEC2}" dt="2022-06-21T14:20:44.718" v="931" actId="1076"/>
          <ac:grpSpMkLst>
            <pc:docMk/>
            <pc:sldMk cId="3850904461" sldId="286"/>
            <ac:grpSpMk id="12" creationId="{E7D13DAA-3F9F-4D90-A71E-3EFFB6C96C62}"/>
          </ac:grpSpMkLst>
        </pc:grpChg>
        <pc:grpChg chg="add mod">
          <ac:chgData name="Serhat Erdogan" userId="d3585989-f11d-4da8-a3b2-052048102345" providerId="ADAL" clId="{F8136785-AD61-4BEF-9A81-95D67856BEC2}" dt="2022-06-21T14:22:21.262" v="1020" actId="1038"/>
          <ac:grpSpMkLst>
            <pc:docMk/>
            <pc:sldMk cId="3850904461" sldId="286"/>
            <ac:grpSpMk id="14" creationId="{21167E7E-0DF7-425B-8FBA-2754C324E07D}"/>
          </ac:grpSpMkLst>
        </pc:grpChg>
        <pc:grpChg chg="mod">
          <ac:chgData name="Serhat Erdogan" userId="d3585989-f11d-4da8-a3b2-052048102345" providerId="ADAL" clId="{F8136785-AD61-4BEF-9A81-95D67856BEC2}" dt="2022-06-21T14:20:49.418" v="932"/>
          <ac:grpSpMkLst>
            <pc:docMk/>
            <pc:sldMk cId="3850904461" sldId="286"/>
            <ac:grpSpMk id="17" creationId="{B83C4CAB-814F-4223-BC71-0639AF7E21A5}"/>
          </ac:grpSpMkLst>
        </pc:grpChg>
        <pc:picChg chg="add mod">
          <ac:chgData name="Serhat Erdogan" userId="d3585989-f11d-4da8-a3b2-052048102345" providerId="ADAL" clId="{F8136785-AD61-4BEF-9A81-95D67856BEC2}" dt="2022-06-21T14:23:04.906" v="1029" actId="167"/>
          <ac:picMkLst>
            <pc:docMk/>
            <pc:sldMk cId="3850904461" sldId="286"/>
            <ac:picMk id="3074" creationId="{7AA3D407-2E92-4AD9-8134-61539F795B35}"/>
          </ac:picMkLst>
        </pc:picChg>
        <pc:cxnChg chg="add mod">
          <ac:chgData name="Serhat Erdogan" userId="d3585989-f11d-4da8-a3b2-052048102345" providerId="ADAL" clId="{F8136785-AD61-4BEF-9A81-95D67856BEC2}" dt="2022-06-21T14:22:25.457" v="1021" actId="14100"/>
          <ac:cxnSpMkLst>
            <pc:docMk/>
            <pc:sldMk cId="3850904461" sldId="286"/>
            <ac:cxnSpMk id="20" creationId="{817EFD5A-F86D-4B27-8A52-D2CA8FB6D2C1}"/>
          </ac:cxnSpMkLst>
        </pc:cxnChg>
      </pc:sldChg>
      <pc:sldChg chg="add del">
        <pc:chgData name="Serhat Erdogan" userId="d3585989-f11d-4da8-a3b2-052048102345" providerId="ADAL" clId="{F8136785-AD61-4BEF-9A81-95D67856BEC2}" dt="2022-06-21T14:12:01.323" v="675" actId="47"/>
        <pc:sldMkLst>
          <pc:docMk/>
          <pc:sldMk cId="837651916" sldId="287"/>
        </pc:sldMkLst>
      </pc:sldChg>
      <pc:sldChg chg="addSp delSp modSp add mod">
        <pc:chgData name="Serhat Erdogan" userId="d3585989-f11d-4da8-a3b2-052048102345" providerId="ADAL" clId="{F8136785-AD61-4BEF-9A81-95D67856BEC2}" dt="2022-06-21T14:35:19.567" v="1528" actId="478"/>
        <pc:sldMkLst>
          <pc:docMk/>
          <pc:sldMk cId="2019971397" sldId="287"/>
        </pc:sldMkLst>
        <pc:spChg chg="mod">
          <ac:chgData name="Serhat Erdogan" userId="d3585989-f11d-4da8-a3b2-052048102345" providerId="ADAL" clId="{F8136785-AD61-4BEF-9A81-95D67856BEC2}" dt="2022-06-21T14:29:46.013" v="1285" actId="20577"/>
          <ac:spMkLst>
            <pc:docMk/>
            <pc:sldMk cId="2019971397" sldId="287"/>
            <ac:spMk id="3" creationId="{3FF93CCA-E9DD-47C9-8EE0-1190EA64BA3D}"/>
          </ac:spMkLst>
        </pc:spChg>
        <pc:spChg chg="mod">
          <ac:chgData name="Serhat Erdogan" userId="d3585989-f11d-4da8-a3b2-052048102345" providerId="ADAL" clId="{F8136785-AD61-4BEF-9A81-95D67856BEC2}" dt="2022-06-21T14:32:16.462" v="1405" actId="20577"/>
          <ac:spMkLst>
            <pc:docMk/>
            <pc:sldMk cId="2019971397" sldId="287"/>
            <ac:spMk id="8" creationId="{962884CE-6FF2-440B-9DF1-F8D0C96098DE}"/>
          </ac:spMkLst>
        </pc:spChg>
        <pc:spChg chg="mod">
          <ac:chgData name="Serhat Erdogan" userId="d3585989-f11d-4da8-a3b2-052048102345" providerId="ADAL" clId="{F8136785-AD61-4BEF-9A81-95D67856BEC2}" dt="2022-06-21T14:34:26.734" v="1495" actId="20577"/>
          <ac:spMkLst>
            <pc:docMk/>
            <pc:sldMk cId="2019971397" sldId="287"/>
            <ac:spMk id="18" creationId="{E6130F36-51FB-4A92-A326-7F4BEA491B74}"/>
          </ac:spMkLst>
        </pc:spChg>
        <pc:spChg chg="add del mod">
          <ac:chgData name="Serhat Erdogan" userId="d3585989-f11d-4da8-a3b2-052048102345" providerId="ADAL" clId="{F8136785-AD61-4BEF-9A81-95D67856BEC2}" dt="2022-06-21T14:35:19.567" v="1528" actId="478"/>
          <ac:spMkLst>
            <pc:docMk/>
            <pc:sldMk cId="2019971397" sldId="287"/>
            <ac:spMk id="24" creationId="{912FAB26-947F-49A0-88E7-B7F525E967A7}"/>
          </ac:spMkLst>
        </pc:spChg>
        <pc:spChg chg="del mod">
          <ac:chgData name="Serhat Erdogan" userId="d3585989-f11d-4da8-a3b2-052048102345" providerId="ADAL" clId="{F8136785-AD61-4BEF-9A81-95D67856BEC2}" dt="2022-06-21T14:29:58.670" v="1288" actId="478"/>
          <ac:spMkLst>
            <pc:docMk/>
            <pc:sldMk cId="2019971397" sldId="287"/>
            <ac:spMk id="25" creationId="{2E2A20B6-E077-47BB-BEAB-7016031237FD}"/>
          </ac:spMkLst>
        </pc:spChg>
        <pc:cxnChg chg="mod">
          <ac:chgData name="Serhat Erdogan" userId="d3585989-f11d-4da8-a3b2-052048102345" providerId="ADAL" clId="{F8136785-AD61-4BEF-9A81-95D67856BEC2}" dt="2022-06-21T14:34:16.726" v="1492" actId="14100"/>
          <ac:cxnSpMkLst>
            <pc:docMk/>
            <pc:sldMk cId="2019971397" sldId="287"/>
            <ac:cxnSpMk id="20" creationId="{817EFD5A-F86D-4B27-8A52-D2CA8FB6D2C1}"/>
          </ac:cxnSpMkLst>
        </pc:cxnChg>
      </pc:sldChg>
      <pc:sldChg chg="modSp add mod">
        <pc:chgData name="Serhat Erdogan" userId="d3585989-f11d-4da8-a3b2-052048102345" providerId="ADAL" clId="{F8136785-AD61-4BEF-9A81-95D67856BEC2}" dt="2022-06-21T14:45:06.832" v="2007" actId="207"/>
        <pc:sldMkLst>
          <pc:docMk/>
          <pc:sldMk cId="830876391" sldId="288"/>
        </pc:sldMkLst>
        <pc:spChg chg="mod">
          <ac:chgData name="Serhat Erdogan" userId="d3585989-f11d-4da8-a3b2-052048102345" providerId="ADAL" clId="{F8136785-AD61-4BEF-9A81-95D67856BEC2}" dt="2022-06-21T14:45:06.832" v="2007" actId="207"/>
          <ac:spMkLst>
            <pc:docMk/>
            <pc:sldMk cId="830876391" sldId="288"/>
            <ac:spMk id="3" creationId="{3FF93CCA-E9DD-47C9-8EE0-1190EA64BA3D}"/>
          </ac:spMkLst>
        </pc:spChg>
      </pc:sldChg>
      <pc:sldChg chg="modSp add mod">
        <pc:chgData name="Serhat Erdogan" userId="d3585989-f11d-4da8-a3b2-052048102345" providerId="ADAL" clId="{F8136785-AD61-4BEF-9A81-95D67856BEC2}" dt="2022-06-21T14:30:24.467" v="1291" actId="207"/>
        <pc:sldMkLst>
          <pc:docMk/>
          <pc:sldMk cId="3171480817" sldId="289"/>
        </pc:sldMkLst>
        <pc:spChg chg="mod">
          <ac:chgData name="Serhat Erdogan" userId="d3585989-f11d-4da8-a3b2-052048102345" providerId="ADAL" clId="{F8136785-AD61-4BEF-9A81-95D67856BEC2}" dt="2022-06-21T14:30:24.467" v="1291" actId="207"/>
          <ac:spMkLst>
            <pc:docMk/>
            <pc:sldMk cId="3171480817" sldId="289"/>
            <ac:spMk id="3" creationId="{3FF93CCA-E9DD-47C9-8EE0-1190EA64BA3D}"/>
          </ac:spMkLst>
        </pc:spChg>
      </pc:sldChg>
      <pc:sldChg chg="addSp delSp modSp add mod">
        <pc:chgData name="Serhat Erdogan" userId="d3585989-f11d-4da8-a3b2-052048102345" providerId="ADAL" clId="{F8136785-AD61-4BEF-9A81-95D67856BEC2}" dt="2022-06-21T14:43:40.114" v="1956" actId="20577"/>
        <pc:sldMkLst>
          <pc:docMk/>
          <pc:sldMk cId="2339112859" sldId="290"/>
        </pc:sldMkLst>
        <pc:spChg chg="mod">
          <ac:chgData name="Serhat Erdogan" userId="d3585989-f11d-4da8-a3b2-052048102345" providerId="ADAL" clId="{F8136785-AD61-4BEF-9A81-95D67856BEC2}" dt="2022-06-21T14:36:16.726" v="1559" actId="20577"/>
          <ac:spMkLst>
            <pc:docMk/>
            <pc:sldMk cId="2339112859" sldId="290"/>
            <ac:spMk id="2" creationId="{30AF865A-8181-4DAA-A1EF-5D642527395C}"/>
          </ac:spMkLst>
        </pc:spChg>
        <pc:spChg chg="del">
          <ac:chgData name="Serhat Erdogan" userId="d3585989-f11d-4da8-a3b2-052048102345" providerId="ADAL" clId="{F8136785-AD61-4BEF-9A81-95D67856BEC2}" dt="2022-06-21T14:36:45.861" v="1564" actId="478"/>
          <ac:spMkLst>
            <pc:docMk/>
            <pc:sldMk cId="2339112859" sldId="290"/>
            <ac:spMk id="3" creationId="{3FF93CCA-E9DD-47C9-8EE0-1190EA64BA3D}"/>
          </ac:spMkLst>
        </pc:spChg>
        <pc:spChg chg="add mod">
          <ac:chgData name="Serhat Erdogan" userId="d3585989-f11d-4da8-a3b2-052048102345" providerId="ADAL" clId="{F8136785-AD61-4BEF-9A81-95D67856BEC2}" dt="2022-06-21T14:43:37.309" v="1954" actId="20577"/>
          <ac:spMkLst>
            <pc:docMk/>
            <pc:sldMk cId="2339112859" sldId="290"/>
            <ac:spMk id="7" creationId="{3ABA4227-BC1A-40A5-B6AC-0A2B6F277956}"/>
          </ac:spMkLst>
        </pc:spChg>
        <pc:spChg chg="add mod">
          <ac:chgData name="Serhat Erdogan" userId="d3585989-f11d-4da8-a3b2-052048102345" providerId="ADAL" clId="{F8136785-AD61-4BEF-9A81-95D67856BEC2}" dt="2022-06-21T14:37:39.418" v="1588" actId="164"/>
          <ac:spMkLst>
            <pc:docMk/>
            <pc:sldMk cId="2339112859" sldId="290"/>
            <ac:spMk id="8" creationId="{2D90848C-E034-4F0D-B849-B3F2A82FE7AB}"/>
          </ac:spMkLst>
        </pc:spChg>
        <pc:spChg chg="mod">
          <ac:chgData name="Serhat Erdogan" userId="d3585989-f11d-4da8-a3b2-052048102345" providerId="ADAL" clId="{F8136785-AD61-4BEF-9A81-95D67856BEC2}" dt="2022-06-21T14:37:41.110" v="1589"/>
          <ac:spMkLst>
            <pc:docMk/>
            <pc:sldMk cId="2339112859" sldId="290"/>
            <ac:spMk id="12" creationId="{E057F93B-2A77-4525-91D4-55BCEF04DF9B}"/>
          </ac:spMkLst>
        </pc:spChg>
        <pc:spChg chg="mod">
          <ac:chgData name="Serhat Erdogan" userId="d3585989-f11d-4da8-a3b2-052048102345" providerId="ADAL" clId="{F8136785-AD61-4BEF-9A81-95D67856BEC2}" dt="2022-06-21T14:43:40.114" v="1956" actId="20577"/>
          <ac:spMkLst>
            <pc:docMk/>
            <pc:sldMk cId="2339112859" sldId="290"/>
            <ac:spMk id="13" creationId="{436A9B8E-D367-42FF-B617-1319049744B6}"/>
          </ac:spMkLst>
        </pc:spChg>
        <pc:spChg chg="mod">
          <ac:chgData name="Serhat Erdogan" userId="d3585989-f11d-4da8-a3b2-052048102345" providerId="ADAL" clId="{F8136785-AD61-4BEF-9A81-95D67856BEC2}" dt="2022-06-21T14:39:37.352" v="1681" actId="207"/>
          <ac:spMkLst>
            <pc:docMk/>
            <pc:sldMk cId="2339112859" sldId="290"/>
            <ac:spMk id="15" creationId="{7200DE19-1AE4-4FA7-BDBB-FAEB47F6DBE1}"/>
          </ac:spMkLst>
        </pc:spChg>
        <pc:spChg chg="mod">
          <ac:chgData name="Serhat Erdogan" userId="d3585989-f11d-4da8-a3b2-052048102345" providerId="ADAL" clId="{F8136785-AD61-4BEF-9A81-95D67856BEC2}" dt="2022-06-21T14:38:02.112" v="1625"/>
          <ac:spMkLst>
            <pc:docMk/>
            <pc:sldMk cId="2339112859" sldId="290"/>
            <ac:spMk id="16" creationId="{A2BFD569-C3B0-42E6-A5B6-18C329CF20E7}"/>
          </ac:spMkLst>
        </pc:spChg>
        <pc:spChg chg="add mod">
          <ac:chgData name="Serhat Erdogan" userId="d3585989-f11d-4da8-a3b2-052048102345" providerId="ADAL" clId="{F8136785-AD61-4BEF-9A81-95D67856BEC2}" dt="2022-06-21T14:42:07.828" v="1792" actId="164"/>
          <ac:spMkLst>
            <pc:docMk/>
            <pc:sldMk cId="2339112859" sldId="290"/>
            <ac:spMk id="18" creationId="{A77BBB1C-758E-4A3B-9B0B-33E6A8BE865D}"/>
          </ac:spMkLst>
        </pc:spChg>
        <pc:spChg chg="add mod">
          <ac:chgData name="Serhat Erdogan" userId="d3585989-f11d-4da8-a3b2-052048102345" providerId="ADAL" clId="{F8136785-AD61-4BEF-9A81-95D67856BEC2}" dt="2022-06-21T14:42:07.828" v="1792" actId="164"/>
          <ac:spMkLst>
            <pc:docMk/>
            <pc:sldMk cId="2339112859" sldId="290"/>
            <ac:spMk id="21" creationId="{C8A372C8-11B7-4B8C-A567-BA964BE87A4F}"/>
          </ac:spMkLst>
        </pc:spChg>
        <pc:spChg chg="add mod">
          <ac:chgData name="Serhat Erdogan" userId="d3585989-f11d-4da8-a3b2-052048102345" providerId="ADAL" clId="{F8136785-AD61-4BEF-9A81-95D67856BEC2}" dt="2022-06-21T14:43:33.290" v="1952" actId="20577"/>
          <ac:spMkLst>
            <pc:docMk/>
            <pc:sldMk cId="2339112859" sldId="290"/>
            <ac:spMk id="23" creationId="{8BB6BE92-7C15-41CD-9DB5-176640DC06E0}"/>
          </ac:spMkLst>
        </pc:spChg>
        <pc:grpChg chg="del">
          <ac:chgData name="Serhat Erdogan" userId="d3585989-f11d-4da8-a3b2-052048102345" providerId="ADAL" clId="{F8136785-AD61-4BEF-9A81-95D67856BEC2}" dt="2022-06-21T14:36:07.535" v="1538" actId="478"/>
          <ac:grpSpMkLst>
            <pc:docMk/>
            <pc:sldMk cId="2339112859" sldId="290"/>
            <ac:grpSpMk id="5" creationId="{8E2B657E-2D12-4930-B261-DEB1DA71927B}"/>
          </ac:grpSpMkLst>
        </pc:grpChg>
        <pc:grpChg chg="add mod">
          <ac:chgData name="Serhat Erdogan" userId="d3585989-f11d-4da8-a3b2-052048102345" providerId="ADAL" clId="{F8136785-AD61-4BEF-9A81-95D67856BEC2}" dt="2022-06-21T14:42:07.828" v="1792" actId="164"/>
          <ac:grpSpMkLst>
            <pc:docMk/>
            <pc:sldMk cId="2339112859" sldId="290"/>
            <ac:grpSpMk id="9" creationId="{40008CA7-B8AE-406F-A6B1-7071D537BADE}"/>
          </ac:grpSpMkLst>
        </pc:grpChg>
        <pc:grpChg chg="add mod">
          <ac:chgData name="Serhat Erdogan" userId="d3585989-f11d-4da8-a3b2-052048102345" providerId="ADAL" clId="{F8136785-AD61-4BEF-9A81-95D67856BEC2}" dt="2022-06-21T14:42:07.828" v="1792" actId="164"/>
          <ac:grpSpMkLst>
            <pc:docMk/>
            <pc:sldMk cId="2339112859" sldId="290"/>
            <ac:grpSpMk id="11" creationId="{B12E6E33-1CEE-4FE5-B66F-7720510F9991}"/>
          </ac:grpSpMkLst>
        </pc:grpChg>
        <pc:grpChg chg="add mod">
          <ac:chgData name="Serhat Erdogan" userId="d3585989-f11d-4da8-a3b2-052048102345" providerId="ADAL" clId="{F8136785-AD61-4BEF-9A81-95D67856BEC2}" dt="2022-06-21T14:42:07.828" v="1792" actId="164"/>
          <ac:grpSpMkLst>
            <pc:docMk/>
            <pc:sldMk cId="2339112859" sldId="290"/>
            <ac:grpSpMk id="14" creationId="{36876529-CC75-47EA-8336-FC7E12A8E53B}"/>
          </ac:grpSpMkLst>
        </pc:grpChg>
        <pc:grpChg chg="add mod">
          <ac:chgData name="Serhat Erdogan" userId="d3585989-f11d-4da8-a3b2-052048102345" providerId="ADAL" clId="{F8136785-AD61-4BEF-9A81-95D67856BEC2}" dt="2022-06-21T14:42:11.378" v="1793" actId="1076"/>
          <ac:grpSpMkLst>
            <pc:docMk/>
            <pc:sldMk cId="2339112859" sldId="290"/>
            <ac:grpSpMk id="19" creationId="{ECA47E0D-7B14-4C79-AC40-2E2FB75D07E5}"/>
          </ac:grpSpMkLst>
        </pc:grpChg>
        <pc:cxnChg chg="add mod">
          <ac:chgData name="Serhat Erdogan" userId="d3585989-f11d-4da8-a3b2-052048102345" providerId="ADAL" clId="{F8136785-AD61-4BEF-9A81-95D67856BEC2}" dt="2022-06-21T14:42:07.828" v="1792" actId="164"/>
          <ac:cxnSpMkLst>
            <pc:docMk/>
            <pc:sldMk cId="2339112859" sldId="290"/>
            <ac:cxnSpMk id="17" creationId="{09FB12D3-D3C3-4528-86EB-C1F6DB007F91}"/>
          </ac:cxnSpMkLst>
        </pc:cxnChg>
        <pc:cxnChg chg="add mod">
          <ac:chgData name="Serhat Erdogan" userId="d3585989-f11d-4da8-a3b2-052048102345" providerId="ADAL" clId="{F8136785-AD61-4BEF-9A81-95D67856BEC2}" dt="2022-06-21T14:42:07.828" v="1792" actId="164"/>
          <ac:cxnSpMkLst>
            <pc:docMk/>
            <pc:sldMk cId="2339112859" sldId="290"/>
            <ac:cxnSpMk id="20" creationId="{13B0E59B-37BD-430C-A5F1-42C533E7917C}"/>
          </ac:cxnSpMkLst>
        </pc:cxnChg>
      </pc:sldChg>
      <pc:sldChg chg="modSp add mod">
        <pc:chgData name="Serhat Erdogan" userId="d3585989-f11d-4da8-a3b2-052048102345" providerId="ADAL" clId="{F8136785-AD61-4BEF-9A81-95D67856BEC2}" dt="2022-06-21T14:45:15.390" v="2010" actId="207"/>
        <pc:sldMkLst>
          <pc:docMk/>
          <pc:sldMk cId="3216129819" sldId="291"/>
        </pc:sldMkLst>
        <pc:spChg chg="mod">
          <ac:chgData name="Serhat Erdogan" userId="d3585989-f11d-4da8-a3b2-052048102345" providerId="ADAL" clId="{F8136785-AD61-4BEF-9A81-95D67856BEC2}" dt="2022-06-21T14:45:15.390" v="2010" actId="207"/>
          <ac:spMkLst>
            <pc:docMk/>
            <pc:sldMk cId="3216129819" sldId="291"/>
            <ac:spMk id="3" creationId="{3FF93CCA-E9DD-47C9-8EE0-1190EA64BA3D}"/>
          </ac:spMkLst>
        </pc:spChg>
      </pc:sldChg>
      <pc:sldChg chg="addSp delSp modSp add mod modClrScheme chgLayout modNotesTx">
        <pc:chgData name="Serhat Erdogan" userId="d3585989-f11d-4da8-a3b2-052048102345" providerId="ADAL" clId="{F8136785-AD61-4BEF-9A81-95D67856BEC2}" dt="2022-06-24T11:17:55.902" v="3327" actId="207"/>
        <pc:sldMkLst>
          <pc:docMk/>
          <pc:sldMk cId="326046401" sldId="292"/>
        </pc:sldMkLst>
        <pc:spChg chg="mod">
          <ac:chgData name="Serhat Erdogan" userId="d3585989-f11d-4da8-a3b2-052048102345" providerId="ADAL" clId="{F8136785-AD61-4BEF-9A81-95D67856BEC2}" dt="2022-06-24T10:28:45.299" v="2080" actId="26606"/>
          <ac:spMkLst>
            <pc:docMk/>
            <pc:sldMk cId="326046401" sldId="292"/>
            <ac:spMk id="2" creationId="{30AF865A-8181-4DAA-A1EF-5D642527395C}"/>
          </ac:spMkLst>
        </pc:spChg>
        <pc:spChg chg="mod">
          <ac:chgData name="Serhat Erdogan" userId="d3585989-f11d-4da8-a3b2-052048102345" providerId="ADAL" clId="{F8136785-AD61-4BEF-9A81-95D67856BEC2}" dt="2022-06-24T11:17:55.902" v="3327" actId="207"/>
          <ac:spMkLst>
            <pc:docMk/>
            <pc:sldMk cId="326046401" sldId="292"/>
            <ac:spMk id="3" creationId="{3FF93CCA-E9DD-47C9-8EE0-1190EA64BA3D}"/>
          </ac:spMkLst>
        </pc:spChg>
        <pc:grpChg chg="del">
          <ac:chgData name="Serhat Erdogan" userId="d3585989-f11d-4da8-a3b2-052048102345" providerId="ADAL" clId="{F8136785-AD61-4BEF-9A81-95D67856BEC2}" dt="2022-06-24T10:16:17.150" v="2026" actId="478"/>
          <ac:grpSpMkLst>
            <pc:docMk/>
            <pc:sldMk cId="326046401" sldId="292"/>
            <ac:grpSpMk id="5" creationId="{8E2B657E-2D12-4930-B261-DEB1DA71927B}"/>
          </ac:grpSpMkLst>
        </pc:grpChg>
        <pc:picChg chg="add del mod">
          <ac:chgData name="Serhat Erdogan" userId="d3585989-f11d-4da8-a3b2-052048102345" providerId="ADAL" clId="{F8136785-AD61-4BEF-9A81-95D67856BEC2}" dt="2022-06-24T10:23:23.833" v="2072" actId="478"/>
          <ac:picMkLst>
            <pc:docMk/>
            <pc:sldMk cId="326046401" sldId="292"/>
            <ac:picMk id="6" creationId="{25053AF6-8D1C-46E2-B1C9-2CCDE9DB480B}"/>
          </ac:picMkLst>
        </pc:picChg>
        <pc:picChg chg="add del mod">
          <ac:chgData name="Serhat Erdogan" userId="d3585989-f11d-4da8-a3b2-052048102345" providerId="ADAL" clId="{F8136785-AD61-4BEF-9A81-95D67856BEC2}" dt="2022-06-24T10:24:17.641" v="2076" actId="478"/>
          <ac:picMkLst>
            <pc:docMk/>
            <pc:sldMk cId="326046401" sldId="292"/>
            <ac:picMk id="1028" creationId="{BFB28717-1DCE-484C-B3B6-BB0F5E595AC4}"/>
          </ac:picMkLst>
        </pc:picChg>
        <pc:picChg chg="add del mod">
          <ac:chgData name="Serhat Erdogan" userId="d3585989-f11d-4da8-a3b2-052048102345" providerId="ADAL" clId="{F8136785-AD61-4BEF-9A81-95D67856BEC2}" dt="2022-06-24T10:48:07.922" v="2209" actId="478"/>
          <ac:picMkLst>
            <pc:docMk/>
            <pc:sldMk cId="326046401" sldId="292"/>
            <ac:picMk id="1030" creationId="{716D0C87-D591-4E4B-92C8-93F48AD1C66F}"/>
          </ac:picMkLst>
        </pc:picChg>
        <pc:picChg chg="add mod">
          <ac:chgData name="Serhat Erdogan" userId="d3585989-f11d-4da8-a3b2-052048102345" providerId="ADAL" clId="{F8136785-AD61-4BEF-9A81-95D67856BEC2}" dt="2022-06-24T11:17:50.656" v="3325" actId="26606"/>
          <ac:picMkLst>
            <pc:docMk/>
            <pc:sldMk cId="326046401" sldId="292"/>
            <ac:picMk id="1032" creationId="{F733B62E-A435-4EF9-943C-436406D41A47}"/>
          </ac:picMkLst>
        </pc:picChg>
      </pc:sldChg>
      <pc:sldChg chg="addSp delSp modSp add mod modNotesTx">
        <pc:chgData name="Serhat Erdogan" userId="d3585989-f11d-4da8-a3b2-052048102345" providerId="ADAL" clId="{F8136785-AD61-4BEF-9A81-95D67856BEC2}" dt="2022-06-24T11:03:04.713" v="2518" actId="20577"/>
        <pc:sldMkLst>
          <pc:docMk/>
          <pc:sldMk cId="2149451173" sldId="293"/>
        </pc:sldMkLst>
        <pc:spChg chg="mod">
          <ac:chgData name="Serhat Erdogan" userId="d3585989-f11d-4da8-a3b2-052048102345" providerId="ADAL" clId="{F8136785-AD61-4BEF-9A81-95D67856BEC2}" dt="2022-06-24T10:29:58.644" v="2097" actId="20577"/>
          <ac:spMkLst>
            <pc:docMk/>
            <pc:sldMk cId="2149451173" sldId="293"/>
            <ac:spMk id="2" creationId="{30AF865A-8181-4DAA-A1EF-5D642527395C}"/>
          </ac:spMkLst>
        </pc:spChg>
        <pc:spChg chg="del mod">
          <ac:chgData name="Serhat Erdogan" userId="d3585989-f11d-4da8-a3b2-052048102345" providerId="ADAL" clId="{F8136785-AD61-4BEF-9A81-95D67856BEC2}" dt="2022-06-24T10:53:09.542" v="2323" actId="478"/>
          <ac:spMkLst>
            <pc:docMk/>
            <pc:sldMk cId="2149451173" sldId="293"/>
            <ac:spMk id="5" creationId="{7AB70E53-350E-4252-BA54-FAD53C1FA316}"/>
          </ac:spMkLst>
        </pc:spChg>
        <pc:spChg chg="del">
          <ac:chgData name="Serhat Erdogan" userId="d3585989-f11d-4da8-a3b2-052048102345" providerId="ADAL" clId="{F8136785-AD61-4BEF-9A81-95D67856BEC2}" dt="2022-06-24T10:49:20.684" v="2222" actId="478"/>
          <ac:spMkLst>
            <pc:docMk/>
            <pc:sldMk cId="2149451173" sldId="293"/>
            <ac:spMk id="6" creationId="{E61A1AE2-4F94-4578-B018-125BA289F374}"/>
          </ac:spMkLst>
        </pc:spChg>
        <pc:spChg chg="del">
          <ac:chgData name="Serhat Erdogan" userId="d3585989-f11d-4da8-a3b2-052048102345" providerId="ADAL" clId="{F8136785-AD61-4BEF-9A81-95D67856BEC2}" dt="2022-06-24T10:49:14.752" v="2220" actId="478"/>
          <ac:spMkLst>
            <pc:docMk/>
            <pc:sldMk cId="2149451173" sldId="293"/>
            <ac:spMk id="7" creationId="{462495D6-490E-4384-A950-1C6B7D7AA28D}"/>
          </ac:spMkLst>
        </pc:spChg>
        <pc:spChg chg="del">
          <ac:chgData name="Serhat Erdogan" userId="d3585989-f11d-4da8-a3b2-052048102345" providerId="ADAL" clId="{F8136785-AD61-4BEF-9A81-95D67856BEC2}" dt="2022-06-24T10:51:48.872" v="2285" actId="478"/>
          <ac:spMkLst>
            <pc:docMk/>
            <pc:sldMk cId="2149451173" sldId="293"/>
            <ac:spMk id="8" creationId="{B022A03A-AB5D-44E1-BC1E-1CEEFE6D7256}"/>
          </ac:spMkLst>
        </pc:spChg>
        <pc:spChg chg="del">
          <ac:chgData name="Serhat Erdogan" userId="d3585989-f11d-4da8-a3b2-052048102345" providerId="ADAL" clId="{F8136785-AD61-4BEF-9A81-95D67856BEC2}" dt="2022-06-24T10:49:14.752" v="2220" actId="478"/>
          <ac:spMkLst>
            <pc:docMk/>
            <pc:sldMk cId="2149451173" sldId="293"/>
            <ac:spMk id="9" creationId="{F2D74457-8835-4992-863E-E0B3DC671C2E}"/>
          </ac:spMkLst>
        </pc:spChg>
        <pc:spChg chg="del">
          <ac:chgData name="Serhat Erdogan" userId="d3585989-f11d-4da8-a3b2-052048102345" providerId="ADAL" clId="{F8136785-AD61-4BEF-9A81-95D67856BEC2}" dt="2022-06-24T10:49:20.684" v="2222" actId="478"/>
          <ac:spMkLst>
            <pc:docMk/>
            <pc:sldMk cId="2149451173" sldId="293"/>
            <ac:spMk id="12" creationId="{03A202AD-C6F7-4AA3-ACE4-96F8A5EDBBC9}"/>
          </ac:spMkLst>
        </pc:spChg>
        <pc:spChg chg="add mod">
          <ac:chgData name="Serhat Erdogan" userId="d3585989-f11d-4da8-a3b2-052048102345" providerId="ADAL" clId="{F8136785-AD61-4BEF-9A81-95D67856BEC2}" dt="2022-06-24T10:58:50.907" v="2454" actId="14100"/>
          <ac:spMkLst>
            <pc:docMk/>
            <pc:sldMk cId="2149451173" sldId="293"/>
            <ac:spMk id="14" creationId="{5CC90752-0B74-4803-B4A9-DAFBA7541B8A}"/>
          </ac:spMkLst>
        </pc:spChg>
        <pc:spChg chg="del">
          <ac:chgData name="Serhat Erdogan" userId="d3585989-f11d-4da8-a3b2-052048102345" providerId="ADAL" clId="{F8136785-AD61-4BEF-9A81-95D67856BEC2}" dt="2022-06-24T10:49:17.735" v="2221" actId="478"/>
          <ac:spMkLst>
            <pc:docMk/>
            <pc:sldMk cId="2149451173" sldId="293"/>
            <ac:spMk id="15" creationId="{E0C5F82E-202D-4AAB-ABF8-B2B81FC94158}"/>
          </ac:spMkLst>
        </pc:spChg>
        <pc:spChg chg="del">
          <ac:chgData name="Serhat Erdogan" userId="d3585989-f11d-4da8-a3b2-052048102345" providerId="ADAL" clId="{F8136785-AD61-4BEF-9A81-95D67856BEC2}" dt="2022-06-24T10:49:17.735" v="2221" actId="478"/>
          <ac:spMkLst>
            <pc:docMk/>
            <pc:sldMk cId="2149451173" sldId="293"/>
            <ac:spMk id="17" creationId="{BD4BBD3D-26FF-4B12-B52C-1AA058D14F31}"/>
          </ac:spMkLst>
        </pc:spChg>
        <pc:spChg chg="add del mod">
          <ac:chgData name="Serhat Erdogan" userId="d3585989-f11d-4da8-a3b2-052048102345" providerId="ADAL" clId="{F8136785-AD61-4BEF-9A81-95D67856BEC2}" dt="2022-06-24T10:53:47.752" v="2327" actId="478"/>
          <ac:spMkLst>
            <pc:docMk/>
            <pc:sldMk cId="2149451173" sldId="293"/>
            <ac:spMk id="18" creationId="{B65BCDBB-76DC-412D-90BA-631F7418EB18}"/>
          </ac:spMkLst>
        </pc:spChg>
        <pc:spChg chg="add mod">
          <ac:chgData name="Serhat Erdogan" userId="d3585989-f11d-4da8-a3b2-052048102345" providerId="ADAL" clId="{F8136785-AD61-4BEF-9A81-95D67856BEC2}" dt="2022-06-24T11:03:04.713" v="2518" actId="20577"/>
          <ac:spMkLst>
            <pc:docMk/>
            <pc:sldMk cId="2149451173" sldId="293"/>
            <ac:spMk id="19" creationId="{929C01DC-3B44-4277-B6DA-32F34ADC1E73}"/>
          </ac:spMkLst>
        </pc:spChg>
        <pc:spChg chg="add del mod">
          <ac:chgData name="Serhat Erdogan" userId="d3585989-f11d-4da8-a3b2-052048102345" providerId="ADAL" clId="{F8136785-AD61-4BEF-9A81-95D67856BEC2}" dt="2022-06-24T10:59:22.090" v="2457" actId="478"/>
          <ac:spMkLst>
            <pc:docMk/>
            <pc:sldMk cId="2149451173" sldId="293"/>
            <ac:spMk id="20" creationId="{B570D60F-2AF3-4F07-AB2B-A1D8A92A5193}"/>
          </ac:spMkLst>
        </pc:spChg>
        <pc:spChg chg="add del mod">
          <ac:chgData name="Serhat Erdogan" userId="d3585989-f11d-4da8-a3b2-052048102345" providerId="ADAL" clId="{F8136785-AD61-4BEF-9A81-95D67856BEC2}" dt="2022-06-24T10:59:22.090" v="2457" actId="478"/>
          <ac:spMkLst>
            <pc:docMk/>
            <pc:sldMk cId="2149451173" sldId="293"/>
            <ac:spMk id="21" creationId="{B4CAF4E3-0149-4091-A16E-F27A24682DB5}"/>
          </ac:spMkLst>
        </pc:spChg>
        <pc:spChg chg="add mod">
          <ac:chgData name="Serhat Erdogan" userId="d3585989-f11d-4da8-a3b2-052048102345" providerId="ADAL" clId="{F8136785-AD61-4BEF-9A81-95D67856BEC2}" dt="2022-06-24T10:59:40.127" v="2462"/>
          <ac:spMkLst>
            <pc:docMk/>
            <pc:sldMk cId="2149451173" sldId="293"/>
            <ac:spMk id="22" creationId="{D3C692DD-B6C1-43B9-8D1A-2845F09934EF}"/>
          </ac:spMkLst>
        </pc:spChg>
        <pc:cxnChg chg="del">
          <ac:chgData name="Serhat Erdogan" userId="d3585989-f11d-4da8-a3b2-052048102345" providerId="ADAL" clId="{F8136785-AD61-4BEF-9A81-95D67856BEC2}" dt="2022-06-24T10:49:20.684" v="2222" actId="478"/>
          <ac:cxnSpMkLst>
            <pc:docMk/>
            <pc:sldMk cId="2149451173" sldId="293"/>
            <ac:cxnSpMk id="11" creationId="{4C2CFFC6-0096-4D67-9309-E6190BF8E96C}"/>
          </ac:cxnSpMkLst>
        </pc:cxnChg>
        <pc:cxnChg chg="del">
          <ac:chgData name="Serhat Erdogan" userId="d3585989-f11d-4da8-a3b2-052048102345" providerId="ADAL" clId="{F8136785-AD61-4BEF-9A81-95D67856BEC2}" dt="2022-06-24T10:49:17.735" v="2221" actId="478"/>
          <ac:cxnSpMkLst>
            <pc:docMk/>
            <pc:sldMk cId="2149451173" sldId="293"/>
            <ac:cxnSpMk id="16" creationId="{8C422020-BBF0-4E05-8558-F7D2A3FF75F0}"/>
          </ac:cxnSpMkLst>
        </pc:cxnChg>
      </pc:sldChg>
      <pc:sldChg chg="add del">
        <pc:chgData name="Serhat Erdogan" userId="d3585989-f11d-4da8-a3b2-052048102345" providerId="ADAL" clId="{F8136785-AD61-4BEF-9A81-95D67856BEC2}" dt="2022-06-24T10:31:20.620" v="2101"/>
        <pc:sldMkLst>
          <pc:docMk/>
          <pc:sldMk cId="646166370" sldId="294"/>
        </pc:sldMkLst>
      </pc:sldChg>
      <pc:sldChg chg="addSp delSp modSp add mod modNotesTx">
        <pc:chgData name="Serhat Erdogan" userId="d3585989-f11d-4da8-a3b2-052048102345" providerId="ADAL" clId="{F8136785-AD61-4BEF-9A81-95D67856BEC2}" dt="2022-06-24T11:02:01.861" v="2508" actId="113"/>
        <pc:sldMkLst>
          <pc:docMk/>
          <pc:sldMk cId="3451542139" sldId="294"/>
        </pc:sldMkLst>
        <pc:spChg chg="mod">
          <ac:chgData name="Serhat Erdogan" userId="d3585989-f11d-4da8-a3b2-052048102345" providerId="ADAL" clId="{F8136785-AD61-4BEF-9A81-95D67856BEC2}" dt="2022-06-24T11:00:12.539" v="2476" actId="20577"/>
          <ac:spMkLst>
            <pc:docMk/>
            <pc:sldMk cId="3451542139" sldId="294"/>
            <ac:spMk id="2" creationId="{30AF865A-8181-4DAA-A1EF-5D642527395C}"/>
          </ac:spMkLst>
        </pc:spChg>
        <pc:spChg chg="add del">
          <ac:chgData name="Serhat Erdogan" userId="d3585989-f11d-4da8-a3b2-052048102345" providerId="ADAL" clId="{F8136785-AD61-4BEF-9A81-95D67856BEC2}" dt="2022-06-24T11:01:18.362" v="2489"/>
          <ac:spMkLst>
            <pc:docMk/>
            <pc:sldMk cId="3451542139" sldId="294"/>
            <ac:spMk id="4" creationId="{3FA1F179-6DB4-4329-93BC-3257377E3BFE}"/>
          </ac:spMkLst>
        </pc:spChg>
        <pc:spChg chg="add del mod">
          <ac:chgData name="Serhat Erdogan" userId="d3585989-f11d-4da8-a3b2-052048102345" providerId="ADAL" clId="{F8136785-AD61-4BEF-9A81-95D67856BEC2}" dt="2022-06-24T11:01:17.940" v="2488"/>
          <ac:spMkLst>
            <pc:docMk/>
            <pc:sldMk cId="3451542139" sldId="294"/>
            <ac:spMk id="5" creationId="{939ECE1E-0B2A-42E1-82CD-193D30D3B1E9}"/>
          </ac:spMkLst>
        </pc:spChg>
        <pc:spChg chg="add del">
          <ac:chgData name="Serhat Erdogan" userId="d3585989-f11d-4da8-a3b2-052048102345" providerId="ADAL" clId="{F8136785-AD61-4BEF-9A81-95D67856BEC2}" dt="2022-06-24T11:01:37.448" v="2498"/>
          <ac:spMkLst>
            <pc:docMk/>
            <pc:sldMk cId="3451542139" sldId="294"/>
            <ac:spMk id="6" creationId="{04542FF7-7869-4571-9461-56BC7BE41809}"/>
          </ac:spMkLst>
        </pc:spChg>
        <pc:spChg chg="add mod">
          <ac:chgData name="Serhat Erdogan" userId="d3585989-f11d-4da8-a3b2-052048102345" providerId="ADAL" clId="{F8136785-AD61-4BEF-9A81-95D67856BEC2}" dt="2022-06-24T11:00:43.535" v="2483" actId="27636"/>
          <ac:spMkLst>
            <pc:docMk/>
            <pc:sldMk cId="3451542139" sldId="294"/>
            <ac:spMk id="7" creationId="{526B00EE-40FF-4DD4-A969-3CB699ABA883}"/>
          </ac:spMkLst>
        </pc:spChg>
        <pc:spChg chg="add mod">
          <ac:chgData name="Serhat Erdogan" userId="d3585989-f11d-4da8-a3b2-052048102345" providerId="ADAL" clId="{F8136785-AD61-4BEF-9A81-95D67856BEC2}" dt="2022-06-24T11:02:01.861" v="2508" actId="113"/>
          <ac:spMkLst>
            <pc:docMk/>
            <pc:sldMk cId="3451542139" sldId="294"/>
            <ac:spMk id="8" creationId="{698AE4EE-3574-4CE1-A944-ECA09D8EB71E}"/>
          </ac:spMkLst>
        </pc:spChg>
      </pc:sldChg>
      <pc:sldChg chg="addSp modSp add mod">
        <pc:chgData name="Serhat Erdogan" userId="d3585989-f11d-4da8-a3b2-052048102345" providerId="ADAL" clId="{F8136785-AD61-4BEF-9A81-95D67856BEC2}" dt="2022-06-24T11:03:44.226" v="2527" actId="403"/>
        <pc:sldMkLst>
          <pc:docMk/>
          <pc:sldMk cId="4145923729" sldId="295"/>
        </pc:sldMkLst>
        <pc:spChg chg="add mod">
          <ac:chgData name="Serhat Erdogan" userId="d3585989-f11d-4da8-a3b2-052048102345" providerId="ADAL" clId="{F8136785-AD61-4BEF-9A81-95D67856BEC2}" dt="2022-06-24T11:02:45.221" v="2513" actId="27636"/>
          <ac:spMkLst>
            <pc:docMk/>
            <pc:sldMk cId="4145923729" sldId="295"/>
            <ac:spMk id="7" creationId="{38A80CF1-6AEE-4842-8195-BDAEF573DF22}"/>
          </ac:spMkLst>
        </pc:spChg>
        <pc:spChg chg="add mod">
          <ac:chgData name="Serhat Erdogan" userId="d3585989-f11d-4da8-a3b2-052048102345" providerId="ADAL" clId="{F8136785-AD61-4BEF-9A81-95D67856BEC2}" dt="2022-06-24T11:03:44.226" v="2527" actId="403"/>
          <ac:spMkLst>
            <pc:docMk/>
            <pc:sldMk cId="4145923729" sldId="295"/>
            <ac:spMk id="8" creationId="{4A84C334-4FB9-40A5-A49F-AB84ECF83AA6}"/>
          </ac:spMkLst>
        </pc:spChg>
        <pc:spChg chg="mod">
          <ac:chgData name="Serhat Erdogan" userId="d3585989-f11d-4da8-a3b2-052048102345" providerId="ADAL" clId="{F8136785-AD61-4BEF-9A81-95D67856BEC2}" dt="2022-06-24T11:03:18.306" v="2519" actId="20577"/>
          <ac:spMkLst>
            <pc:docMk/>
            <pc:sldMk cId="4145923729" sldId="295"/>
            <ac:spMk id="19" creationId="{929C01DC-3B44-4277-B6DA-32F34ADC1E73}"/>
          </ac:spMkLst>
        </pc:spChg>
      </pc:sldChg>
      <pc:sldChg chg="addSp delSp modSp add mod modNotesTx">
        <pc:chgData name="Serhat Erdogan" userId="d3585989-f11d-4da8-a3b2-052048102345" providerId="ADAL" clId="{F8136785-AD61-4BEF-9A81-95D67856BEC2}" dt="2022-06-24T11:17:08.860" v="3323" actId="20577"/>
        <pc:sldMkLst>
          <pc:docMk/>
          <pc:sldMk cId="2742267470" sldId="296"/>
        </pc:sldMkLst>
        <pc:spChg chg="mod">
          <ac:chgData name="Serhat Erdogan" userId="d3585989-f11d-4da8-a3b2-052048102345" providerId="ADAL" clId="{F8136785-AD61-4BEF-9A81-95D67856BEC2}" dt="2022-06-24T11:17:08.860" v="3323" actId="20577"/>
          <ac:spMkLst>
            <pc:docMk/>
            <pc:sldMk cId="2742267470" sldId="296"/>
            <ac:spMk id="2" creationId="{30AF865A-8181-4DAA-A1EF-5D642527395C}"/>
          </ac:spMkLst>
        </pc:spChg>
        <pc:spChg chg="del mod">
          <ac:chgData name="Serhat Erdogan" userId="d3585989-f11d-4da8-a3b2-052048102345" providerId="ADAL" clId="{F8136785-AD61-4BEF-9A81-95D67856BEC2}" dt="2022-06-24T11:05:36.712" v="2546" actId="478"/>
          <ac:spMkLst>
            <pc:docMk/>
            <pc:sldMk cId="2742267470" sldId="296"/>
            <ac:spMk id="3" creationId="{3FF93CCA-E9DD-47C9-8EE0-1190EA64BA3D}"/>
          </ac:spMkLst>
        </pc:spChg>
        <pc:graphicFrameChg chg="add mod modGraphic">
          <ac:chgData name="Serhat Erdogan" userId="d3585989-f11d-4da8-a3b2-052048102345" providerId="ADAL" clId="{F8136785-AD61-4BEF-9A81-95D67856BEC2}" dt="2022-06-24T11:16:45.818" v="3317" actId="12385"/>
          <ac:graphicFrameMkLst>
            <pc:docMk/>
            <pc:sldMk cId="2742267470" sldId="296"/>
            <ac:graphicFrameMk id="4" creationId="{C326D295-37CE-4655-B3F6-41012FFE8342}"/>
          </ac:graphicFrameMkLst>
        </pc:graphicFrameChg>
        <pc:picChg chg="add mod">
          <ac:chgData name="Serhat Erdogan" userId="d3585989-f11d-4da8-a3b2-052048102345" providerId="ADAL" clId="{F8136785-AD61-4BEF-9A81-95D67856BEC2}" dt="2022-06-24T11:09:41.767" v="2709" actId="1076"/>
          <ac:picMkLst>
            <pc:docMk/>
            <pc:sldMk cId="2742267470" sldId="296"/>
            <ac:picMk id="6" creationId="{F5D840F8-9B77-48FC-B94D-DFFF6F330FB9}"/>
          </ac:picMkLst>
        </pc:picChg>
        <pc:picChg chg="add mod">
          <ac:chgData name="Serhat Erdogan" userId="d3585989-f11d-4da8-a3b2-052048102345" providerId="ADAL" clId="{F8136785-AD61-4BEF-9A81-95D67856BEC2}" dt="2022-06-24T11:10:22.614" v="2786" actId="1076"/>
          <ac:picMkLst>
            <pc:docMk/>
            <pc:sldMk cId="2742267470" sldId="296"/>
            <ac:picMk id="8" creationId="{85B58E25-F2E2-4D33-85F0-8409E10F30D8}"/>
          </ac:picMkLst>
        </pc:picChg>
        <pc:picChg chg="add mod">
          <ac:chgData name="Serhat Erdogan" userId="d3585989-f11d-4da8-a3b2-052048102345" providerId="ADAL" clId="{F8136785-AD61-4BEF-9A81-95D67856BEC2}" dt="2022-06-24T11:12:51.571" v="3049" actId="1036"/>
          <ac:picMkLst>
            <pc:docMk/>
            <pc:sldMk cId="2742267470" sldId="296"/>
            <ac:picMk id="9" creationId="{3769D62F-85DA-4860-8DC2-4675C5C8A1F4}"/>
          </ac:picMkLst>
        </pc:picChg>
        <pc:picChg chg="add mod">
          <ac:chgData name="Serhat Erdogan" userId="d3585989-f11d-4da8-a3b2-052048102345" providerId="ADAL" clId="{F8136785-AD61-4BEF-9A81-95D67856BEC2}" dt="2022-06-24T11:12:51.571" v="3049" actId="1036"/>
          <ac:picMkLst>
            <pc:docMk/>
            <pc:sldMk cId="2742267470" sldId="296"/>
            <ac:picMk id="11" creationId="{E13F406A-613A-42D1-8247-C1561EC572A6}"/>
          </ac:picMkLst>
        </pc:picChg>
        <pc:picChg chg="add mod">
          <ac:chgData name="Serhat Erdogan" userId="d3585989-f11d-4da8-a3b2-052048102345" providerId="ADAL" clId="{F8136785-AD61-4BEF-9A81-95D67856BEC2}" dt="2022-06-24T11:14:59.087" v="3187" actId="1036"/>
          <ac:picMkLst>
            <pc:docMk/>
            <pc:sldMk cId="2742267470" sldId="296"/>
            <ac:picMk id="12" creationId="{67FD737C-CE9E-4F0D-B2C9-B3A8B2DCA5FC}"/>
          </ac:picMkLst>
        </pc:picChg>
        <pc:picChg chg="add mod">
          <ac:chgData name="Serhat Erdogan" userId="d3585989-f11d-4da8-a3b2-052048102345" providerId="ADAL" clId="{F8136785-AD61-4BEF-9A81-95D67856BEC2}" dt="2022-06-24T11:15:10.238" v="3191" actId="1076"/>
          <ac:picMkLst>
            <pc:docMk/>
            <pc:sldMk cId="2742267470" sldId="296"/>
            <ac:picMk id="14" creationId="{0B45CD98-1D1A-427C-BF9E-7392F60C5745}"/>
          </ac:picMkLst>
        </pc:picChg>
        <pc:picChg chg="add del mod">
          <ac:chgData name="Serhat Erdogan" userId="d3585989-f11d-4da8-a3b2-052048102345" providerId="ADAL" clId="{F8136785-AD61-4BEF-9A81-95D67856BEC2}" dt="2022-06-24T11:06:31.776" v="2555" actId="478"/>
          <ac:picMkLst>
            <pc:docMk/>
            <pc:sldMk cId="2742267470" sldId="296"/>
            <ac:picMk id="4098" creationId="{15A2D907-D187-4585-990D-38855E5769F8}"/>
          </ac:picMkLst>
        </pc:picChg>
      </pc:sldChg>
      <pc:sldChg chg="add del">
        <pc:chgData name="Serhat Erdogan" userId="d3585989-f11d-4da8-a3b2-052048102345" providerId="ADAL" clId="{F8136785-AD61-4BEF-9A81-95D67856BEC2}" dt="2022-06-24T11:05:38.072" v="2548"/>
        <pc:sldMkLst>
          <pc:docMk/>
          <pc:sldMk cId="2784244109" sldId="297"/>
        </pc:sldMkLst>
      </pc:sldChg>
    </pc:docChg>
  </pc:docChgLst>
  <pc:docChgLst>
    <pc:chgData name="Serhat Erdogan" userId="d3585989-f11d-4da8-a3b2-052048102345" providerId="ADAL" clId="{3EA33002-BE52-44C1-B339-DDCAFDA8065B}"/>
    <pc:docChg chg="undo custSel addSld delSld modSld">
      <pc:chgData name="Serhat Erdogan" userId="d3585989-f11d-4da8-a3b2-052048102345" providerId="ADAL" clId="{3EA33002-BE52-44C1-B339-DDCAFDA8065B}" dt="2022-08-30T12:31:20.837" v="1157" actId="20577"/>
      <pc:docMkLst>
        <pc:docMk/>
      </pc:docMkLst>
      <pc:sldChg chg="modSp mod">
        <pc:chgData name="Serhat Erdogan" userId="d3585989-f11d-4da8-a3b2-052048102345" providerId="ADAL" clId="{3EA33002-BE52-44C1-B339-DDCAFDA8065B}" dt="2022-08-18T09:59:00.480" v="68" actId="20577"/>
        <pc:sldMkLst>
          <pc:docMk/>
          <pc:sldMk cId="1997427286" sldId="268"/>
        </pc:sldMkLst>
        <pc:spChg chg="mod">
          <ac:chgData name="Serhat Erdogan" userId="d3585989-f11d-4da8-a3b2-052048102345" providerId="ADAL" clId="{3EA33002-BE52-44C1-B339-DDCAFDA8065B}" dt="2022-08-18T09:59:00.480" v="68" actId="20577"/>
          <ac:spMkLst>
            <pc:docMk/>
            <pc:sldMk cId="1997427286" sldId="268"/>
            <ac:spMk id="3" creationId="{3FF93CCA-E9DD-47C9-8EE0-1190EA64BA3D}"/>
          </ac:spMkLst>
        </pc:spChg>
      </pc:sldChg>
      <pc:sldChg chg="modNotesTx">
        <pc:chgData name="Serhat Erdogan" userId="d3585989-f11d-4da8-a3b2-052048102345" providerId="ADAL" clId="{3EA33002-BE52-44C1-B339-DDCAFDA8065B}" dt="2022-08-19T09:55:10.100" v="426" actId="20577"/>
        <pc:sldMkLst>
          <pc:docMk/>
          <pc:sldMk cId="2239459895" sldId="274"/>
        </pc:sldMkLst>
      </pc:sldChg>
      <pc:sldChg chg="modSp mod">
        <pc:chgData name="Serhat Erdogan" userId="d3585989-f11d-4da8-a3b2-052048102345" providerId="ADAL" clId="{3EA33002-BE52-44C1-B339-DDCAFDA8065B}" dt="2022-08-18T09:59:07.160" v="70" actId="20577"/>
        <pc:sldMkLst>
          <pc:docMk/>
          <pc:sldMk cId="830876391" sldId="288"/>
        </pc:sldMkLst>
        <pc:spChg chg="mod">
          <ac:chgData name="Serhat Erdogan" userId="d3585989-f11d-4da8-a3b2-052048102345" providerId="ADAL" clId="{3EA33002-BE52-44C1-B339-DDCAFDA8065B}" dt="2022-08-18T09:59:07.160" v="70" actId="20577"/>
          <ac:spMkLst>
            <pc:docMk/>
            <pc:sldMk cId="830876391" sldId="288"/>
            <ac:spMk id="3" creationId="{3FF93CCA-E9DD-47C9-8EE0-1190EA64BA3D}"/>
          </ac:spMkLst>
        </pc:spChg>
      </pc:sldChg>
      <pc:sldChg chg="modSp mod">
        <pc:chgData name="Serhat Erdogan" userId="d3585989-f11d-4da8-a3b2-052048102345" providerId="ADAL" clId="{3EA33002-BE52-44C1-B339-DDCAFDA8065B}" dt="2022-08-18T09:59:11.497" v="72" actId="20577"/>
        <pc:sldMkLst>
          <pc:docMk/>
          <pc:sldMk cId="3216129819" sldId="291"/>
        </pc:sldMkLst>
        <pc:spChg chg="mod">
          <ac:chgData name="Serhat Erdogan" userId="d3585989-f11d-4da8-a3b2-052048102345" providerId="ADAL" clId="{3EA33002-BE52-44C1-B339-DDCAFDA8065B}" dt="2022-08-18T09:59:11.497" v="72" actId="20577"/>
          <ac:spMkLst>
            <pc:docMk/>
            <pc:sldMk cId="3216129819" sldId="291"/>
            <ac:spMk id="3" creationId="{3FF93CCA-E9DD-47C9-8EE0-1190EA64BA3D}"/>
          </ac:spMkLst>
        </pc:spChg>
      </pc:sldChg>
      <pc:sldChg chg="modSp mod">
        <pc:chgData name="Serhat Erdogan" userId="d3585989-f11d-4da8-a3b2-052048102345" providerId="ADAL" clId="{3EA33002-BE52-44C1-B339-DDCAFDA8065B}" dt="2022-08-19T09:34:47.353" v="77"/>
        <pc:sldMkLst>
          <pc:docMk/>
          <pc:sldMk cId="2149451173" sldId="293"/>
        </pc:sldMkLst>
        <pc:spChg chg="mod">
          <ac:chgData name="Serhat Erdogan" userId="d3585989-f11d-4da8-a3b2-052048102345" providerId="ADAL" clId="{3EA33002-BE52-44C1-B339-DDCAFDA8065B}" dt="2022-08-19T09:34:47.353" v="77"/>
          <ac:spMkLst>
            <pc:docMk/>
            <pc:sldMk cId="2149451173" sldId="293"/>
            <ac:spMk id="22" creationId="{D3C692DD-B6C1-43B9-8D1A-2845F09934EF}"/>
          </ac:spMkLst>
        </pc:spChg>
      </pc:sldChg>
      <pc:sldChg chg="modSp mod modNotesTx">
        <pc:chgData name="Serhat Erdogan" userId="d3585989-f11d-4da8-a3b2-052048102345" providerId="ADAL" clId="{3EA33002-BE52-44C1-B339-DDCAFDA8065B}" dt="2022-08-19T09:35:54.992" v="78"/>
        <pc:sldMkLst>
          <pc:docMk/>
          <pc:sldMk cId="4145923729" sldId="295"/>
        </pc:sldMkLst>
        <pc:spChg chg="mod">
          <ac:chgData name="Serhat Erdogan" userId="d3585989-f11d-4da8-a3b2-052048102345" providerId="ADAL" clId="{3EA33002-BE52-44C1-B339-DDCAFDA8065B}" dt="2022-08-19T09:35:54.992" v="78"/>
          <ac:spMkLst>
            <pc:docMk/>
            <pc:sldMk cId="4145923729" sldId="295"/>
            <ac:spMk id="22" creationId="{D3C692DD-B6C1-43B9-8D1A-2845F09934EF}"/>
          </ac:spMkLst>
        </pc:spChg>
      </pc:sldChg>
      <pc:sldChg chg="modSp mod modNotesTx">
        <pc:chgData name="Serhat Erdogan" userId="d3585989-f11d-4da8-a3b2-052048102345" providerId="ADAL" clId="{3EA33002-BE52-44C1-B339-DDCAFDA8065B}" dt="2022-08-19T09:28:07.947" v="75"/>
        <pc:sldMkLst>
          <pc:docMk/>
          <pc:sldMk cId="2742267470" sldId="296"/>
        </pc:sldMkLst>
        <pc:graphicFrameChg chg="modGraphic">
          <ac:chgData name="Serhat Erdogan" userId="d3585989-f11d-4da8-a3b2-052048102345" providerId="ADAL" clId="{3EA33002-BE52-44C1-B339-DDCAFDA8065B}" dt="2022-08-18T10:03:13.800" v="74" actId="20577"/>
          <ac:graphicFrameMkLst>
            <pc:docMk/>
            <pc:sldMk cId="2742267470" sldId="296"/>
            <ac:graphicFrameMk id="4" creationId="{C326D295-37CE-4655-B3F6-41012FFE8342}"/>
          </ac:graphicFrameMkLst>
        </pc:graphicFrameChg>
      </pc:sldChg>
      <pc:sldChg chg="addSp delSp modSp add mod modNotesTx">
        <pc:chgData name="Serhat Erdogan" userId="d3585989-f11d-4da8-a3b2-052048102345" providerId="ADAL" clId="{3EA33002-BE52-44C1-B339-DDCAFDA8065B}" dt="2022-08-19T09:52:25.324" v="344" actId="20577"/>
        <pc:sldMkLst>
          <pc:docMk/>
          <pc:sldMk cId="1569386219" sldId="297"/>
        </pc:sldMkLst>
        <pc:spChg chg="mod">
          <ac:chgData name="Serhat Erdogan" userId="d3585989-f11d-4da8-a3b2-052048102345" providerId="ADAL" clId="{3EA33002-BE52-44C1-B339-DDCAFDA8065B}" dt="2022-08-19T09:52:25.324" v="344" actId="20577"/>
          <ac:spMkLst>
            <pc:docMk/>
            <pc:sldMk cId="1569386219" sldId="297"/>
            <ac:spMk id="2" creationId="{30AF865A-8181-4DAA-A1EF-5D642527395C}"/>
          </ac:spMkLst>
        </pc:spChg>
        <pc:spChg chg="mod">
          <ac:chgData name="Serhat Erdogan" userId="d3585989-f11d-4da8-a3b2-052048102345" providerId="ADAL" clId="{3EA33002-BE52-44C1-B339-DDCAFDA8065B}" dt="2022-08-19T09:51:31.059" v="298" actId="164"/>
          <ac:spMkLst>
            <pc:docMk/>
            <pc:sldMk cId="1569386219" sldId="297"/>
            <ac:spMk id="3" creationId="{3FF93CCA-E9DD-47C9-8EE0-1190EA64BA3D}"/>
          </ac:spMkLst>
        </pc:spChg>
        <pc:spChg chg="add del">
          <ac:chgData name="Serhat Erdogan" userId="d3585989-f11d-4da8-a3b2-052048102345" providerId="ADAL" clId="{3EA33002-BE52-44C1-B339-DDCAFDA8065B}" dt="2022-08-19T09:37:29.354" v="83"/>
          <ac:spMkLst>
            <pc:docMk/>
            <pc:sldMk cId="1569386219" sldId="297"/>
            <ac:spMk id="4" creationId="{03CD0FF1-ECD9-49D8-9B63-107C37ECC622}"/>
          </ac:spMkLst>
        </pc:spChg>
        <pc:spChg chg="add del">
          <ac:chgData name="Serhat Erdogan" userId="d3585989-f11d-4da8-a3b2-052048102345" providerId="ADAL" clId="{3EA33002-BE52-44C1-B339-DDCAFDA8065B}" dt="2022-08-19T09:39:00.810" v="112"/>
          <ac:spMkLst>
            <pc:docMk/>
            <pc:sldMk cId="1569386219" sldId="297"/>
            <ac:spMk id="5" creationId="{48D3D0F9-EB4D-40EF-A2A7-ADA3FB74AC38}"/>
          </ac:spMkLst>
        </pc:spChg>
        <pc:spChg chg="add mod">
          <ac:chgData name="Serhat Erdogan" userId="d3585989-f11d-4da8-a3b2-052048102345" providerId="ADAL" clId="{3EA33002-BE52-44C1-B339-DDCAFDA8065B}" dt="2022-08-19T09:51:42.170" v="299" actId="164"/>
          <ac:spMkLst>
            <pc:docMk/>
            <pc:sldMk cId="1569386219" sldId="297"/>
            <ac:spMk id="7" creationId="{8F618F37-C946-4DB5-9C0E-9842DD187A54}"/>
          </ac:spMkLst>
        </pc:spChg>
        <pc:spChg chg="add mod">
          <ac:chgData name="Serhat Erdogan" userId="d3585989-f11d-4da8-a3b2-052048102345" providerId="ADAL" clId="{3EA33002-BE52-44C1-B339-DDCAFDA8065B}" dt="2022-08-19T09:51:42.170" v="299" actId="164"/>
          <ac:spMkLst>
            <pc:docMk/>
            <pc:sldMk cId="1569386219" sldId="297"/>
            <ac:spMk id="8" creationId="{DB85625D-B509-4E4F-82F1-AAD00C690988}"/>
          </ac:spMkLst>
        </pc:spChg>
        <pc:spChg chg="add mod">
          <ac:chgData name="Serhat Erdogan" userId="d3585989-f11d-4da8-a3b2-052048102345" providerId="ADAL" clId="{3EA33002-BE52-44C1-B339-DDCAFDA8065B}" dt="2022-08-19T09:51:42.170" v="299" actId="164"/>
          <ac:spMkLst>
            <pc:docMk/>
            <pc:sldMk cId="1569386219" sldId="297"/>
            <ac:spMk id="9" creationId="{B9282526-CAA8-401A-B386-A4F3A0CC4C7D}"/>
          </ac:spMkLst>
        </pc:spChg>
        <pc:spChg chg="add mod">
          <ac:chgData name="Serhat Erdogan" userId="d3585989-f11d-4da8-a3b2-052048102345" providerId="ADAL" clId="{3EA33002-BE52-44C1-B339-DDCAFDA8065B}" dt="2022-08-19T09:51:31.059" v="298" actId="164"/>
          <ac:spMkLst>
            <pc:docMk/>
            <pc:sldMk cId="1569386219" sldId="297"/>
            <ac:spMk id="10" creationId="{126B0372-462E-48B6-AFEB-C4D0ECDE0113}"/>
          </ac:spMkLst>
        </pc:spChg>
        <pc:spChg chg="add mod">
          <ac:chgData name="Serhat Erdogan" userId="d3585989-f11d-4da8-a3b2-052048102345" providerId="ADAL" clId="{3EA33002-BE52-44C1-B339-DDCAFDA8065B}" dt="2022-08-19T09:51:31.059" v="298" actId="164"/>
          <ac:spMkLst>
            <pc:docMk/>
            <pc:sldMk cId="1569386219" sldId="297"/>
            <ac:spMk id="11" creationId="{C484F9FE-F35C-4CC6-A4F4-61A7735F9566}"/>
          </ac:spMkLst>
        </pc:spChg>
        <pc:grpChg chg="add mod">
          <ac:chgData name="Serhat Erdogan" userId="d3585989-f11d-4da8-a3b2-052048102345" providerId="ADAL" clId="{3EA33002-BE52-44C1-B339-DDCAFDA8065B}" dt="2022-08-19T09:51:31.059" v="298" actId="164"/>
          <ac:grpSpMkLst>
            <pc:docMk/>
            <pc:sldMk cId="1569386219" sldId="297"/>
            <ac:grpSpMk id="6" creationId="{8D6B0481-A72C-4503-BD90-E364FB71825C}"/>
          </ac:grpSpMkLst>
        </pc:grpChg>
        <pc:grpChg chg="add mod">
          <ac:chgData name="Serhat Erdogan" userId="d3585989-f11d-4da8-a3b2-052048102345" providerId="ADAL" clId="{3EA33002-BE52-44C1-B339-DDCAFDA8065B}" dt="2022-08-19T09:51:42.170" v="299" actId="164"/>
          <ac:grpSpMkLst>
            <pc:docMk/>
            <pc:sldMk cId="1569386219" sldId="297"/>
            <ac:grpSpMk id="12" creationId="{1EED5124-7550-4FFB-A490-6B9195D34F97}"/>
          </ac:grpSpMkLst>
        </pc:grpChg>
        <pc:picChg chg="del">
          <ac:chgData name="Serhat Erdogan" userId="d3585989-f11d-4da8-a3b2-052048102345" providerId="ADAL" clId="{3EA33002-BE52-44C1-B339-DDCAFDA8065B}" dt="2022-08-19T09:37:23.088" v="80" actId="478"/>
          <ac:picMkLst>
            <pc:docMk/>
            <pc:sldMk cId="1569386219" sldId="297"/>
            <ac:picMk id="1032" creationId="{F733B62E-A435-4EF9-943C-436406D41A47}"/>
          </ac:picMkLst>
        </pc:picChg>
      </pc:sldChg>
      <pc:sldChg chg="addSp delSp modSp add mod">
        <pc:chgData name="Serhat Erdogan" userId="d3585989-f11d-4da8-a3b2-052048102345" providerId="ADAL" clId="{3EA33002-BE52-44C1-B339-DDCAFDA8065B}" dt="2022-08-22T11:04:00.183" v="701" actId="1036"/>
        <pc:sldMkLst>
          <pc:docMk/>
          <pc:sldMk cId="2949397357" sldId="298"/>
        </pc:sldMkLst>
        <pc:spChg chg="mod">
          <ac:chgData name="Serhat Erdogan" userId="d3585989-f11d-4da8-a3b2-052048102345" providerId="ADAL" clId="{3EA33002-BE52-44C1-B339-DDCAFDA8065B}" dt="2022-08-19T09:53:25.744" v="385" actId="20577"/>
          <ac:spMkLst>
            <pc:docMk/>
            <pc:sldMk cId="2949397357" sldId="298"/>
            <ac:spMk id="2" creationId="{30AF865A-8181-4DAA-A1EF-5D642527395C}"/>
          </ac:spMkLst>
        </pc:spChg>
        <pc:spChg chg="add del">
          <ac:chgData name="Serhat Erdogan" userId="d3585989-f11d-4da8-a3b2-052048102345" providerId="ADAL" clId="{3EA33002-BE52-44C1-B339-DDCAFDA8065B}" dt="2022-08-19T10:00:32.526" v="518"/>
          <ac:spMkLst>
            <pc:docMk/>
            <pc:sldMk cId="2949397357" sldId="298"/>
            <ac:spMk id="4" creationId="{6B620DC8-8A43-4303-9880-CD67A4592FDC}"/>
          </ac:spMkLst>
        </pc:spChg>
        <pc:spChg chg="add mod">
          <ac:chgData name="Serhat Erdogan" userId="d3585989-f11d-4da8-a3b2-052048102345" providerId="ADAL" clId="{3EA33002-BE52-44C1-B339-DDCAFDA8065B}" dt="2022-08-19T10:08:04.415" v="630" actId="14100"/>
          <ac:spMkLst>
            <pc:docMk/>
            <pc:sldMk cId="2949397357" sldId="298"/>
            <ac:spMk id="5" creationId="{619401AA-178B-4B1F-9772-612DC2B4601C}"/>
          </ac:spMkLst>
        </pc:spChg>
        <pc:spChg chg="add mod">
          <ac:chgData name="Serhat Erdogan" userId="d3585989-f11d-4da8-a3b2-052048102345" providerId="ADAL" clId="{3EA33002-BE52-44C1-B339-DDCAFDA8065B}" dt="2022-08-19T10:08:16.610" v="641" actId="1036"/>
          <ac:spMkLst>
            <pc:docMk/>
            <pc:sldMk cId="2949397357" sldId="298"/>
            <ac:spMk id="8" creationId="{F2CD4776-9EA5-46E6-A5DD-28E27CF91935}"/>
          </ac:spMkLst>
        </pc:spChg>
        <pc:spChg chg="add mod">
          <ac:chgData name="Serhat Erdogan" userId="d3585989-f11d-4da8-a3b2-052048102345" providerId="ADAL" clId="{3EA33002-BE52-44C1-B339-DDCAFDA8065B}" dt="2022-08-22T11:04:00.183" v="701" actId="1036"/>
          <ac:spMkLst>
            <pc:docMk/>
            <pc:sldMk cId="2949397357" sldId="298"/>
            <ac:spMk id="10" creationId="{3A3FDA12-951E-4B5C-867A-D904DFE2296A}"/>
          </ac:spMkLst>
        </pc:spChg>
        <pc:spChg chg="add mod">
          <ac:chgData name="Serhat Erdogan" userId="d3585989-f11d-4da8-a3b2-052048102345" providerId="ADAL" clId="{3EA33002-BE52-44C1-B339-DDCAFDA8065B}" dt="2022-08-22T11:03:54.968" v="687" actId="14100"/>
          <ac:spMkLst>
            <pc:docMk/>
            <pc:sldMk cId="2949397357" sldId="298"/>
            <ac:spMk id="11" creationId="{8BA75EA9-D792-4E86-9AE2-436B350EDE94}"/>
          </ac:spMkLst>
        </pc:spChg>
        <pc:spChg chg="mod">
          <ac:chgData name="Serhat Erdogan" userId="d3585989-f11d-4da8-a3b2-052048102345" providerId="ADAL" clId="{3EA33002-BE52-44C1-B339-DDCAFDA8065B}" dt="2022-08-22T11:03:34.594" v="686" actId="27636"/>
          <ac:spMkLst>
            <pc:docMk/>
            <pc:sldMk cId="2949397357" sldId="298"/>
            <ac:spMk id="14" creationId="{5CC90752-0B74-4803-B4A9-DAFBA7541B8A}"/>
          </ac:spMkLst>
        </pc:spChg>
        <pc:spChg chg="del">
          <ac:chgData name="Serhat Erdogan" userId="d3585989-f11d-4da8-a3b2-052048102345" providerId="ADAL" clId="{3EA33002-BE52-44C1-B339-DDCAFDA8065B}" dt="2022-08-19T09:54:35.337" v="422" actId="478"/>
          <ac:spMkLst>
            <pc:docMk/>
            <pc:sldMk cId="2949397357" sldId="298"/>
            <ac:spMk id="19" creationId="{929C01DC-3B44-4277-B6DA-32F34ADC1E73}"/>
          </ac:spMkLst>
        </pc:spChg>
        <pc:spChg chg="mod">
          <ac:chgData name="Serhat Erdogan" userId="d3585989-f11d-4da8-a3b2-052048102345" providerId="ADAL" clId="{3EA33002-BE52-44C1-B339-DDCAFDA8065B}" dt="2022-08-19T10:06:21.275" v="555" actId="14100"/>
          <ac:spMkLst>
            <pc:docMk/>
            <pc:sldMk cId="2949397357" sldId="298"/>
            <ac:spMk id="22" creationId="{D3C692DD-B6C1-43B9-8D1A-2845F09934EF}"/>
          </ac:spMkLst>
        </pc:spChg>
      </pc:sldChg>
      <pc:sldChg chg="delSp modSp add del mod">
        <pc:chgData name="Serhat Erdogan" userId="d3585989-f11d-4da8-a3b2-052048102345" providerId="ADAL" clId="{3EA33002-BE52-44C1-B339-DDCAFDA8065B}" dt="2022-08-19T09:52:45.072" v="348" actId="47"/>
        <pc:sldMkLst>
          <pc:docMk/>
          <pc:sldMk cId="3766669827" sldId="298"/>
        </pc:sldMkLst>
        <pc:spChg chg="del">
          <ac:chgData name="Serhat Erdogan" userId="d3585989-f11d-4da8-a3b2-052048102345" providerId="ADAL" clId="{3EA33002-BE52-44C1-B339-DDCAFDA8065B}" dt="2022-08-19T09:51:22.322" v="297" actId="478"/>
          <ac:spMkLst>
            <pc:docMk/>
            <pc:sldMk cId="3766669827" sldId="298"/>
            <ac:spMk id="3" creationId="{3FF93CCA-E9DD-47C9-8EE0-1190EA64BA3D}"/>
          </ac:spMkLst>
        </pc:spChg>
        <pc:spChg chg="mod">
          <ac:chgData name="Serhat Erdogan" userId="d3585989-f11d-4da8-a3b2-052048102345" providerId="ADAL" clId="{3EA33002-BE52-44C1-B339-DDCAFDA8065B}" dt="2022-08-19T09:52:41.660" v="347" actId="14100"/>
          <ac:spMkLst>
            <pc:docMk/>
            <pc:sldMk cId="3766669827" sldId="298"/>
            <ac:spMk id="7" creationId="{8F618F37-C946-4DB5-9C0E-9842DD187A54}"/>
          </ac:spMkLst>
        </pc:spChg>
        <pc:spChg chg="del">
          <ac:chgData name="Serhat Erdogan" userId="d3585989-f11d-4da8-a3b2-052048102345" providerId="ADAL" clId="{3EA33002-BE52-44C1-B339-DDCAFDA8065B}" dt="2022-08-19T09:52:37.242" v="345" actId="478"/>
          <ac:spMkLst>
            <pc:docMk/>
            <pc:sldMk cId="3766669827" sldId="298"/>
            <ac:spMk id="8" creationId="{DB85625D-B509-4E4F-82F1-AAD00C690988}"/>
          </ac:spMkLst>
        </pc:spChg>
        <pc:spChg chg="del">
          <ac:chgData name="Serhat Erdogan" userId="d3585989-f11d-4da8-a3b2-052048102345" providerId="ADAL" clId="{3EA33002-BE52-44C1-B339-DDCAFDA8065B}" dt="2022-08-19T09:52:37.242" v="345" actId="478"/>
          <ac:spMkLst>
            <pc:docMk/>
            <pc:sldMk cId="3766669827" sldId="298"/>
            <ac:spMk id="9" creationId="{B9282526-CAA8-401A-B386-A4F3A0CC4C7D}"/>
          </ac:spMkLst>
        </pc:spChg>
        <pc:spChg chg="del">
          <ac:chgData name="Serhat Erdogan" userId="d3585989-f11d-4da8-a3b2-052048102345" providerId="ADAL" clId="{3EA33002-BE52-44C1-B339-DDCAFDA8065B}" dt="2022-08-19T09:51:22.322" v="297" actId="478"/>
          <ac:spMkLst>
            <pc:docMk/>
            <pc:sldMk cId="3766669827" sldId="298"/>
            <ac:spMk id="10" creationId="{126B0372-462E-48B6-AFEB-C4D0ECDE0113}"/>
          </ac:spMkLst>
        </pc:spChg>
        <pc:spChg chg="del">
          <ac:chgData name="Serhat Erdogan" userId="d3585989-f11d-4da8-a3b2-052048102345" providerId="ADAL" clId="{3EA33002-BE52-44C1-B339-DDCAFDA8065B}" dt="2022-08-19T09:51:22.322" v="297" actId="478"/>
          <ac:spMkLst>
            <pc:docMk/>
            <pc:sldMk cId="3766669827" sldId="298"/>
            <ac:spMk id="11" creationId="{C484F9FE-F35C-4CC6-A4F4-61A7735F9566}"/>
          </ac:spMkLst>
        </pc:spChg>
      </pc:sldChg>
      <pc:sldChg chg="delSp modSp add mod">
        <pc:chgData name="Serhat Erdogan" userId="d3585989-f11d-4da8-a3b2-052048102345" providerId="ADAL" clId="{3EA33002-BE52-44C1-B339-DDCAFDA8065B}" dt="2022-08-22T11:14:51.891" v="834" actId="20577"/>
        <pc:sldMkLst>
          <pc:docMk/>
          <pc:sldMk cId="642693501" sldId="299"/>
        </pc:sldMkLst>
        <pc:spChg chg="mod">
          <ac:chgData name="Serhat Erdogan" userId="d3585989-f11d-4da8-a3b2-052048102345" providerId="ADAL" clId="{3EA33002-BE52-44C1-B339-DDCAFDA8065B}" dt="2022-08-22T11:14:51.891" v="834" actId="20577"/>
          <ac:spMkLst>
            <pc:docMk/>
            <pc:sldMk cId="642693501" sldId="299"/>
            <ac:spMk id="2" creationId="{30AF865A-8181-4DAA-A1EF-5D642527395C}"/>
          </ac:spMkLst>
        </pc:spChg>
        <pc:spChg chg="del">
          <ac:chgData name="Serhat Erdogan" userId="d3585989-f11d-4da8-a3b2-052048102345" providerId="ADAL" clId="{3EA33002-BE52-44C1-B339-DDCAFDA8065B}" dt="2022-08-22T11:11:40.851" v="776" actId="478"/>
          <ac:spMkLst>
            <pc:docMk/>
            <pc:sldMk cId="642693501" sldId="299"/>
            <ac:spMk id="5" creationId="{619401AA-178B-4B1F-9772-612DC2B4601C}"/>
          </ac:spMkLst>
        </pc:spChg>
        <pc:spChg chg="del">
          <ac:chgData name="Serhat Erdogan" userId="d3585989-f11d-4da8-a3b2-052048102345" providerId="ADAL" clId="{3EA33002-BE52-44C1-B339-DDCAFDA8065B}" dt="2022-08-22T11:11:40.851" v="776" actId="478"/>
          <ac:spMkLst>
            <pc:docMk/>
            <pc:sldMk cId="642693501" sldId="299"/>
            <ac:spMk id="8" creationId="{F2CD4776-9EA5-46E6-A5DD-28E27CF91935}"/>
          </ac:spMkLst>
        </pc:spChg>
        <pc:spChg chg="del">
          <ac:chgData name="Serhat Erdogan" userId="d3585989-f11d-4da8-a3b2-052048102345" providerId="ADAL" clId="{3EA33002-BE52-44C1-B339-DDCAFDA8065B}" dt="2022-08-22T11:11:40.851" v="776" actId="478"/>
          <ac:spMkLst>
            <pc:docMk/>
            <pc:sldMk cId="642693501" sldId="299"/>
            <ac:spMk id="10" creationId="{3A3FDA12-951E-4B5C-867A-D904DFE2296A}"/>
          </ac:spMkLst>
        </pc:spChg>
        <pc:spChg chg="del">
          <ac:chgData name="Serhat Erdogan" userId="d3585989-f11d-4da8-a3b2-052048102345" providerId="ADAL" clId="{3EA33002-BE52-44C1-B339-DDCAFDA8065B}" dt="2022-08-22T11:11:40.851" v="776" actId="478"/>
          <ac:spMkLst>
            <pc:docMk/>
            <pc:sldMk cId="642693501" sldId="299"/>
            <ac:spMk id="11" creationId="{8BA75EA9-D792-4E86-9AE2-436B350EDE94}"/>
          </ac:spMkLst>
        </pc:spChg>
        <pc:spChg chg="mod">
          <ac:chgData name="Serhat Erdogan" userId="d3585989-f11d-4da8-a3b2-052048102345" providerId="ADAL" clId="{3EA33002-BE52-44C1-B339-DDCAFDA8065B}" dt="2022-08-22T11:13:39.280" v="822" actId="207"/>
          <ac:spMkLst>
            <pc:docMk/>
            <pc:sldMk cId="642693501" sldId="299"/>
            <ac:spMk id="14" creationId="{5CC90752-0B74-4803-B4A9-DAFBA7541B8A}"/>
          </ac:spMkLst>
        </pc:spChg>
        <pc:spChg chg="mod">
          <ac:chgData name="Serhat Erdogan" userId="d3585989-f11d-4da8-a3b2-052048102345" providerId="ADAL" clId="{3EA33002-BE52-44C1-B339-DDCAFDA8065B}" dt="2022-08-22T11:11:46.722" v="778" actId="14100"/>
          <ac:spMkLst>
            <pc:docMk/>
            <pc:sldMk cId="642693501" sldId="299"/>
            <ac:spMk id="22" creationId="{D3C692DD-B6C1-43B9-8D1A-2845F09934EF}"/>
          </ac:spMkLst>
        </pc:spChg>
      </pc:sldChg>
      <pc:sldChg chg="modSp add del mod">
        <pc:chgData name="Serhat Erdogan" userId="d3585989-f11d-4da8-a3b2-052048102345" providerId="ADAL" clId="{3EA33002-BE52-44C1-B339-DDCAFDA8065B}" dt="2022-08-22T11:07:26.134" v="717" actId="47"/>
        <pc:sldMkLst>
          <pc:docMk/>
          <pc:sldMk cId="2536549591" sldId="299"/>
        </pc:sldMkLst>
        <pc:spChg chg="mod">
          <ac:chgData name="Serhat Erdogan" userId="d3585989-f11d-4da8-a3b2-052048102345" providerId="ADAL" clId="{3EA33002-BE52-44C1-B339-DDCAFDA8065B}" dt="2022-08-22T11:06:53.448" v="714" actId="20577"/>
          <ac:spMkLst>
            <pc:docMk/>
            <pc:sldMk cId="2536549591" sldId="299"/>
            <ac:spMk id="2" creationId="{30AF865A-8181-4DAA-A1EF-5D642527395C}"/>
          </ac:spMkLst>
        </pc:spChg>
      </pc:sldChg>
      <pc:sldChg chg="modSp add mod">
        <pc:chgData name="Serhat Erdogan" userId="d3585989-f11d-4da8-a3b2-052048102345" providerId="ADAL" clId="{3EA33002-BE52-44C1-B339-DDCAFDA8065B}" dt="2022-08-30T12:31:20.837" v="1157" actId="20577"/>
        <pc:sldMkLst>
          <pc:docMk/>
          <pc:sldMk cId="1601569121" sldId="300"/>
        </pc:sldMkLst>
        <pc:spChg chg="mod">
          <ac:chgData name="Serhat Erdogan" userId="d3585989-f11d-4da8-a3b2-052048102345" providerId="ADAL" clId="{3EA33002-BE52-44C1-B339-DDCAFDA8065B}" dt="2022-08-30T12:31:20.837" v="1157" actId="20577"/>
          <ac:spMkLst>
            <pc:docMk/>
            <pc:sldMk cId="1601569121" sldId="300"/>
            <ac:spMk id="3" creationId="{3FF93CCA-E9DD-47C9-8EE0-1190EA64BA3D}"/>
          </ac:spMkLst>
        </pc:spChg>
      </pc:sldChg>
      <pc:sldChg chg="modSp add del mod">
        <pc:chgData name="Serhat Erdogan" userId="d3585989-f11d-4da8-a3b2-052048102345" providerId="ADAL" clId="{3EA33002-BE52-44C1-B339-DDCAFDA8065B}" dt="2022-08-22T11:10:53.123" v="767" actId="47"/>
        <pc:sldMkLst>
          <pc:docMk/>
          <pc:sldMk cId="3398214626" sldId="300"/>
        </pc:sldMkLst>
        <pc:spChg chg="mod">
          <ac:chgData name="Serhat Erdogan" userId="d3585989-f11d-4da8-a3b2-052048102345" providerId="ADAL" clId="{3EA33002-BE52-44C1-B339-DDCAFDA8065B}" dt="2022-08-22T11:07:23.779" v="716"/>
          <ac:spMkLst>
            <pc:docMk/>
            <pc:sldMk cId="3398214626" sldId="300"/>
            <ac:spMk id="2" creationId="{30AF865A-8181-4DAA-A1EF-5D642527395C}"/>
          </ac:spMkLst>
        </pc:spChg>
        <pc:spChg chg="mod">
          <ac:chgData name="Serhat Erdogan" userId="d3585989-f11d-4da8-a3b2-052048102345" providerId="ADAL" clId="{3EA33002-BE52-44C1-B339-DDCAFDA8065B}" dt="2022-08-22T11:08:22.339" v="766" actId="207"/>
          <ac:spMkLst>
            <pc:docMk/>
            <pc:sldMk cId="3398214626" sldId="300"/>
            <ac:spMk id="14" creationId="{5CC90752-0B74-4803-B4A9-DAFBA7541B8A}"/>
          </ac:spMkLst>
        </pc:spChg>
      </pc:sldChg>
    </pc:docChg>
  </pc:docChgLst>
  <pc:docChgLst>
    <pc:chgData name="Serhat Erdogan" userId="S::u0139490@ucll.be::d3585989-f11d-4da8-a3b2-052048102345" providerId="AD" clId="Web-{8F7B29D0-C5EB-4EE4-9504-EDA30A3545F2}"/>
    <pc:docChg chg="addSld delSld modSld">
      <pc:chgData name="Serhat Erdogan" userId="S::u0139490@ucll.be::d3585989-f11d-4da8-a3b2-052048102345" providerId="AD" clId="Web-{8F7B29D0-C5EB-4EE4-9504-EDA30A3545F2}" dt="2022-09-06T07:59:58.894" v="98" actId="20577"/>
      <pc:docMkLst>
        <pc:docMk/>
      </pc:docMkLst>
      <pc:sldChg chg="modSp">
        <pc:chgData name="Serhat Erdogan" userId="S::u0139490@ucll.be::d3585989-f11d-4da8-a3b2-052048102345" providerId="AD" clId="Web-{8F7B29D0-C5EB-4EE4-9504-EDA30A3545F2}" dt="2022-09-06T07:36:42.259" v="8" actId="14100"/>
        <pc:sldMkLst>
          <pc:docMk/>
          <pc:sldMk cId="2019971397" sldId="287"/>
        </pc:sldMkLst>
        <pc:spChg chg="mod">
          <ac:chgData name="Serhat Erdogan" userId="S::u0139490@ucll.be::d3585989-f11d-4da8-a3b2-052048102345" providerId="AD" clId="Web-{8F7B29D0-C5EB-4EE4-9504-EDA30A3545F2}" dt="2022-09-06T07:36:32.087" v="6" actId="20577"/>
          <ac:spMkLst>
            <pc:docMk/>
            <pc:sldMk cId="2019971397" sldId="287"/>
            <ac:spMk id="8" creationId="{962884CE-6FF2-440B-9DF1-F8D0C96098DE}"/>
          </ac:spMkLst>
        </pc:spChg>
        <pc:cxnChg chg="mod">
          <ac:chgData name="Serhat Erdogan" userId="S::u0139490@ucll.be::d3585989-f11d-4da8-a3b2-052048102345" providerId="AD" clId="Web-{8F7B29D0-C5EB-4EE4-9504-EDA30A3545F2}" dt="2022-09-06T07:36:42.259" v="8" actId="14100"/>
          <ac:cxnSpMkLst>
            <pc:docMk/>
            <pc:sldMk cId="2019971397" sldId="287"/>
            <ac:cxnSpMk id="20" creationId="{817EFD5A-F86D-4B27-8A52-D2CA8FB6D2C1}"/>
          </ac:cxnSpMkLst>
        </pc:cxnChg>
      </pc:sldChg>
      <pc:sldChg chg="addSp delSp modSp">
        <pc:chgData name="Serhat Erdogan" userId="S::u0139490@ucll.be::d3585989-f11d-4da8-a3b2-052048102345" providerId="AD" clId="Web-{8F7B29D0-C5EB-4EE4-9504-EDA30A3545F2}" dt="2022-09-06T07:59:58.894" v="98" actId="20577"/>
        <pc:sldMkLst>
          <pc:docMk/>
          <pc:sldMk cId="3451542139" sldId="294"/>
        </pc:sldMkLst>
        <pc:spChg chg="mod">
          <ac:chgData name="Serhat Erdogan" userId="S::u0139490@ucll.be::d3585989-f11d-4da8-a3b2-052048102345" providerId="AD" clId="Web-{8F7B29D0-C5EB-4EE4-9504-EDA30A3545F2}" dt="2022-09-06T07:59:58.894" v="98" actId="20577"/>
          <ac:spMkLst>
            <pc:docMk/>
            <pc:sldMk cId="3451542139" sldId="294"/>
            <ac:spMk id="2" creationId="{30AF865A-8181-4DAA-A1EF-5D642527395C}"/>
          </ac:spMkLst>
        </pc:spChg>
        <pc:spChg chg="mod">
          <ac:chgData name="Serhat Erdogan" userId="S::u0139490@ucll.be::d3585989-f11d-4da8-a3b2-052048102345" providerId="AD" clId="Web-{8F7B29D0-C5EB-4EE4-9504-EDA30A3545F2}" dt="2022-09-06T07:55:59.837" v="71" actId="1076"/>
          <ac:spMkLst>
            <pc:docMk/>
            <pc:sldMk cId="3451542139" sldId="294"/>
            <ac:spMk id="7" creationId="{526B00EE-40FF-4DD4-A969-3CB699ABA883}"/>
          </ac:spMkLst>
        </pc:spChg>
        <pc:spChg chg="mod">
          <ac:chgData name="Serhat Erdogan" userId="S::u0139490@ucll.be::d3585989-f11d-4da8-a3b2-052048102345" providerId="AD" clId="Web-{8F7B29D0-C5EB-4EE4-9504-EDA30A3545F2}" dt="2022-09-06T07:55:59.837" v="72" actId="1076"/>
          <ac:spMkLst>
            <pc:docMk/>
            <pc:sldMk cId="3451542139" sldId="294"/>
            <ac:spMk id="8" creationId="{698AE4EE-3574-4CE1-A944-ECA09D8EB71E}"/>
          </ac:spMkLst>
        </pc:spChg>
        <pc:spChg chg="mod">
          <ac:chgData name="Serhat Erdogan" userId="S::u0139490@ucll.be::d3585989-f11d-4da8-a3b2-052048102345" providerId="AD" clId="Web-{8F7B29D0-C5EB-4EE4-9504-EDA30A3545F2}" dt="2022-09-06T07:55:59.822" v="70" actId="1076"/>
          <ac:spMkLst>
            <pc:docMk/>
            <pc:sldMk cId="3451542139" sldId="294"/>
            <ac:spMk id="14" creationId="{5CC90752-0B74-4803-B4A9-DAFBA7541B8A}"/>
          </ac:spMkLst>
        </pc:spChg>
        <pc:spChg chg="add mod">
          <ac:chgData name="Serhat Erdogan" userId="S::u0139490@ucll.be::d3585989-f11d-4da8-a3b2-052048102345" providerId="AD" clId="Web-{8F7B29D0-C5EB-4EE4-9504-EDA30A3545F2}" dt="2022-09-06T07:58:21.890" v="94" actId="20577"/>
          <ac:spMkLst>
            <pc:docMk/>
            <pc:sldMk cId="3451542139" sldId="294"/>
            <ac:spMk id="15" creationId="{52DD37AF-CA8E-847F-2D30-59F0AB72C352}"/>
          </ac:spMkLst>
        </pc:spChg>
        <pc:spChg chg="del">
          <ac:chgData name="Serhat Erdogan" userId="S::u0139490@ucll.be::d3585989-f11d-4da8-a3b2-052048102345" providerId="AD" clId="Web-{8F7B29D0-C5EB-4EE4-9504-EDA30A3545F2}" dt="2022-09-06T07:53:22.581" v="47"/>
          <ac:spMkLst>
            <pc:docMk/>
            <pc:sldMk cId="3451542139" sldId="294"/>
            <ac:spMk id="19" creationId="{929C01DC-3B44-4277-B6DA-32F34ADC1E73}"/>
          </ac:spMkLst>
        </pc:spChg>
        <pc:spChg chg="del">
          <ac:chgData name="Serhat Erdogan" userId="S::u0139490@ucll.be::d3585989-f11d-4da8-a3b2-052048102345" providerId="AD" clId="Web-{8F7B29D0-C5EB-4EE4-9504-EDA30A3545F2}" dt="2022-09-06T07:53:22.581" v="46"/>
          <ac:spMkLst>
            <pc:docMk/>
            <pc:sldMk cId="3451542139" sldId="294"/>
            <ac:spMk id="22" creationId="{D3C692DD-B6C1-43B9-8D1A-2845F09934EF}"/>
          </ac:spMkLst>
        </pc:spChg>
        <pc:graphicFrameChg chg="add del mod modGraphic">
          <ac:chgData name="Serhat Erdogan" userId="S::u0139490@ucll.be::d3585989-f11d-4da8-a3b2-052048102345" providerId="AD" clId="Web-{8F7B29D0-C5EB-4EE4-9504-EDA30A3545F2}" dt="2022-09-06T07:57:43.638" v="86"/>
          <ac:graphicFrameMkLst>
            <pc:docMk/>
            <pc:sldMk cId="3451542139" sldId="294"/>
            <ac:graphicFrameMk id="9" creationId="{A02BD585-9EFC-EEDD-08D5-0E5F10E8A500}"/>
          </ac:graphicFrameMkLst>
        </pc:graphicFrameChg>
        <pc:picChg chg="add del mod">
          <ac:chgData name="Serhat Erdogan" userId="S::u0139490@ucll.be::d3585989-f11d-4da8-a3b2-052048102345" providerId="AD" clId="Web-{8F7B29D0-C5EB-4EE4-9504-EDA30A3545F2}" dt="2022-09-06T07:56:34.620" v="78"/>
          <ac:picMkLst>
            <pc:docMk/>
            <pc:sldMk cId="3451542139" sldId="294"/>
            <ac:picMk id="4" creationId="{FF603C8C-CE85-C7EA-A9A6-8FFB83FCB8E2}"/>
          </ac:picMkLst>
        </pc:picChg>
        <pc:picChg chg="add del mod">
          <ac:chgData name="Serhat Erdogan" userId="S::u0139490@ucll.be::d3585989-f11d-4da8-a3b2-052048102345" providerId="AD" clId="Web-{8F7B29D0-C5EB-4EE4-9504-EDA30A3545F2}" dt="2022-09-06T07:54:44.131" v="60"/>
          <ac:picMkLst>
            <pc:docMk/>
            <pc:sldMk cId="3451542139" sldId="294"/>
            <ac:picMk id="5" creationId="{D48398BC-B79D-67A2-2BF5-30BDE4121403}"/>
          </ac:picMkLst>
        </pc:picChg>
        <pc:picChg chg="add del mod">
          <ac:chgData name="Serhat Erdogan" userId="S::u0139490@ucll.be::d3585989-f11d-4da8-a3b2-052048102345" providerId="AD" clId="Web-{8F7B29D0-C5EB-4EE4-9504-EDA30A3545F2}" dt="2022-09-06T07:57:45.341" v="87"/>
          <ac:picMkLst>
            <pc:docMk/>
            <pc:sldMk cId="3451542139" sldId="294"/>
            <ac:picMk id="11" creationId="{2D0BA32B-9AA4-5932-9812-3ACD202FB8C7}"/>
          </ac:picMkLst>
        </pc:picChg>
        <pc:picChg chg="add mod">
          <ac:chgData name="Serhat Erdogan" userId="S::u0139490@ucll.be::d3585989-f11d-4da8-a3b2-052048102345" providerId="AD" clId="Web-{8F7B29D0-C5EB-4EE4-9504-EDA30A3545F2}" dt="2022-09-06T07:56:55.511" v="83"/>
          <ac:picMkLst>
            <pc:docMk/>
            <pc:sldMk cId="3451542139" sldId="294"/>
            <ac:picMk id="12" creationId="{1738CAC5-DF53-27F6-6D92-67B5E2471D1C}"/>
          </ac:picMkLst>
        </pc:picChg>
      </pc:sldChg>
      <pc:sldChg chg="modSp">
        <pc:chgData name="Serhat Erdogan" userId="S::u0139490@ucll.be::d3585989-f11d-4da8-a3b2-052048102345" providerId="AD" clId="Web-{8F7B29D0-C5EB-4EE4-9504-EDA30A3545F2}" dt="2022-09-06T07:35:27.615" v="0" actId="20577"/>
        <pc:sldMkLst>
          <pc:docMk/>
          <pc:sldMk cId="1601569121" sldId="300"/>
        </pc:sldMkLst>
        <pc:spChg chg="mod">
          <ac:chgData name="Serhat Erdogan" userId="S::u0139490@ucll.be::d3585989-f11d-4da8-a3b2-052048102345" providerId="AD" clId="Web-{8F7B29D0-C5EB-4EE4-9504-EDA30A3545F2}" dt="2022-09-06T07:35:27.615" v="0" actId="20577"/>
          <ac:spMkLst>
            <pc:docMk/>
            <pc:sldMk cId="1601569121" sldId="300"/>
            <ac:spMk id="2" creationId="{30AF865A-8181-4DAA-A1EF-5D642527395C}"/>
          </ac:spMkLst>
        </pc:spChg>
      </pc:sldChg>
      <pc:sldChg chg="addSp delSp modSp add del replId">
        <pc:chgData name="Serhat Erdogan" userId="S::u0139490@ucll.be::d3585989-f11d-4da8-a3b2-052048102345" providerId="AD" clId="Web-{8F7B29D0-C5EB-4EE4-9504-EDA30A3545F2}" dt="2022-09-06T07:53:52.785" v="55"/>
        <pc:sldMkLst>
          <pc:docMk/>
          <pc:sldMk cId="268052525" sldId="301"/>
        </pc:sldMkLst>
        <pc:spChg chg="del mod">
          <ac:chgData name="Serhat Erdogan" userId="S::u0139490@ucll.be::d3585989-f11d-4da8-a3b2-052048102345" providerId="AD" clId="Web-{8F7B29D0-C5EB-4EE4-9504-EDA30A3545F2}" dt="2022-09-06T07:52:23.250" v="41"/>
          <ac:spMkLst>
            <pc:docMk/>
            <pc:sldMk cId="268052525" sldId="301"/>
            <ac:spMk id="8" creationId="{698AE4EE-3574-4CE1-A944-ECA09D8EB71E}"/>
          </ac:spMkLst>
        </pc:spChg>
        <pc:picChg chg="add del mod">
          <ac:chgData name="Serhat Erdogan" userId="S::u0139490@ucll.be::d3585989-f11d-4da8-a3b2-052048102345" providerId="AD" clId="Web-{8F7B29D0-C5EB-4EE4-9504-EDA30A3545F2}" dt="2022-09-06T07:53:27.034" v="48"/>
          <ac:picMkLst>
            <pc:docMk/>
            <pc:sldMk cId="268052525" sldId="301"/>
            <ac:picMk id="4" creationId="{7774A573-B559-5D58-39E0-D162327FD1AC}"/>
          </ac:picMkLst>
        </pc:picChg>
      </pc:sldChg>
      <pc:sldChg chg="addSp delSp modSp add del replId">
        <pc:chgData name="Serhat Erdogan" userId="S::u0139490@ucll.be::d3585989-f11d-4da8-a3b2-052048102345" providerId="AD" clId="Web-{8F7B29D0-C5EB-4EE4-9504-EDA30A3545F2}" dt="2022-09-06T07:48:43.804" v="28"/>
        <pc:sldMkLst>
          <pc:docMk/>
          <pc:sldMk cId="1731046787" sldId="301"/>
        </pc:sldMkLst>
        <pc:spChg chg="add del mod">
          <ac:chgData name="Serhat Erdogan" userId="S::u0139490@ucll.be::d3585989-f11d-4da8-a3b2-052048102345" providerId="AD" clId="Web-{8F7B29D0-C5EB-4EE4-9504-EDA30A3545F2}" dt="2022-09-06T07:48:26.678" v="26" actId="14100"/>
          <ac:spMkLst>
            <pc:docMk/>
            <pc:sldMk cId="1731046787" sldId="301"/>
            <ac:spMk id="8" creationId="{698AE4EE-3574-4CE1-A944-ECA09D8EB71E}"/>
          </ac:spMkLst>
        </pc:spChg>
        <pc:picChg chg="add mod">
          <ac:chgData name="Serhat Erdogan" userId="S::u0139490@ucll.be::d3585989-f11d-4da8-a3b2-052048102345" providerId="AD" clId="Web-{8F7B29D0-C5EB-4EE4-9504-EDA30A3545F2}" dt="2022-09-06T07:48:36.929" v="27" actId="1076"/>
          <ac:picMkLst>
            <pc:docMk/>
            <pc:sldMk cId="1731046787" sldId="301"/>
            <ac:picMk id="4" creationId="{7B8D7E41-A38B-3E8F-27BA-9434650EF3B0}"/>
          </ac:picMkLst>
        </pc:picChg>
        <pc:picChg chg="add del mod">
          <ac:chgData name="Serhat Erdogan" userId="S::u0139490@ucll.be::d3585989-f11d-4da8-a3b2-052048102345" providerId="AD" clId="Web-{8F7B29D0-C5EB-4EE4-9504-EDA30A3545F2}" dt="2022-09-06T07:47:10.988" v="15"/>
          <ac:picMkLst>
            <pc:docMk/>
            <pc:sldMk cId="1731046787" sldId="301"/>
            <ac:picMk id="5" creationId="{A5919486-1FE9-BECD-5969-512E29C5F4E0}"/>
          </ac:picMkLst>
        </pc:picChg>
      </pc:sldChg>
      <pc:sldChg chg="add del replId">
        <pc:chgData name="Serhat Erdogan" userId="S::u0139490@ucll.be::d3585989-f11d-4da8-a3b2-052048102345" providerId="AD" clId="Web-{8F7B29D0-C5EB-4EE4-9504-EDA30A3545F2}" dt="2022-09-06T07:52:58.549" v="45"/>
        <pc:sldMkLst>
          <pc:docMk/>
          <pc:sldMk cId="1694933762" sldId="302"/>
        </pc:sldMkLst>
      </pc:sldChg>
    </pc:docChg>
  </pc:docChgLst>
  <pc:docChgLst>
    <pc:chgData name="Serhat Erdogan" userId="S::u0139490@ucll.be::d3585989-f11d-4da8-a3b2-052048102345" providerId="AD" clId="Web-{24894723-9B58-4B88-842E-7CC702F9FFB8}"/>
    <pc:docChg chg="modSld">
      <pc:chgData name="Serhat Erdogan" userId="S::u0139490@ucll.be::d3585989-f11d-4da8-a3b2-052048102345" providerId="AD" clId="Web-{24894723-9B58-4B88-842E-7CC702F9FFB8}" dt="2022-10-26T15:48:54.696" v="60" actId="20577"/>
      <pc:docMkLst>
        <pc:docMk/>
      </pc:docMkLst>
      <pc:sldChg chg="modSp">
        <pc:chgData name="Serhat Erdogan" userId="S::u0139490@ucll.be::d3585989-f11d-4da8-a3b2-052048102345" providerId="AD" clId="Web-{24894723-9B58-4B88-842E-7CC702F9FFB8}" dt="2022-10-26T15:47:57.944" v="39" actId="1076"/>
        <pc:sldMkLst>
          <pc:docMk/>
          <pc:sldMk cId="2019971397" sldId="287"/>
        </pc:sldMkLst>
        <pc:spChg chg="mod">
          <ac:chgData name="Serhat Erdogan" userId="S::u0139490@ucll.be::d3585989-f11d-4da8-a3b2-052048102345" providerId="AD" clId="Web-{24894723-9B58-4B88-842E-7CC702F9FFB8}" dt="2022-10-26T15:47:44.522" v="34" actId="20577"/>
          <ac:spMkLst>
            <pc:docMk/>
            <pc:sldMk cId="2019971397" sldId="287"/>
            <ac:spMk id="3" creationId="{3FF93CCA-E9DD-47C9-8EE0-1190EA64BA3D}"/>
          </ac:spMkLst>
        </pc:spChg>
        <pc:spChg chg="mod">
          <ac:chgData name="Serhat Erdogan" userId="S::u0139490@ucll.be::d3585989-f11d-4da8-a3b2-052048102345" providerId="AD" clId="Web-{24894723-9B58-4B88-842E-7CC702F9FFB8}" dt="2022-10-26T15:47:57.944" v="39" actId="1076"/>
          <ac:spMkLst>
            <pc:docMk/>
            <pc:sldMk cId="2019971397" sldId="287"/>
            <ac:spMk id="22" creationId="{5B05237F-596D-4B3A-BC33-C04A4B403D5C}"/>
          </ac:spMkLst>
        </pc:spChg>
        <pc:grpChg chg="mod">
          <ac:chgData name="Serhat Erdogan" userId="S::u0139490@ucll.be::d3585989-f11d-4da8-a3b2-052048102345" providerId="AD" clId="Web-{24894723-9B58-4B88-842E-7CC702F9FFB8}" dt="2022-10-26T15:47:53.007" v="36" actId="1076"/>
          <ac:grpSpMkLst>
            <pc:docMk/>
            <pc:sldMk cId="2019971397" sldId="287"/>
            <ac:grpSpMk id="12" creationId="{E7D13DAA-3F9F-4D90-A71E-3EFFB6C96C62}"/>
          </ac:grpSpMkLst>
        </pc:grpChg>
        <pc:grpChg chg="mod">
          <ac:chgData name="Serhat Erdogan" userId="S::u0139490@ucll.be::d3585989-f11d-4da8-a3b2-052048102345" providerId="AD" clId="Web-{24894723-9B58-4B88-842E-7CC702F9FFB8}" dt="2022-10-26T15:47:53.038" v="37" actId="1076"/>
          <ac:grpSpMkLst>
            <pc:docMk/>
            <pc:sldMk cId="2019971397" sldId="287"/>
            <ac:grpSpMk id="14" creationId="{21167E7E-0DF7-425B-8FBA-2754C324E07D}"/>
          </ac:grpSpMkLst>
        </pc:grpChg>
        <pc:picChg chg="mod">
          <ac:chgData name="Serhat Erdogan" userId="S::u0139490@ucll.be::d3585989-f11d-4da8-a3b2-052048102345" providerId="AD" clId="Web-{24894723-9B58-4B88-842E-7CC702F9FFB8}" dt="2022-10-26T15:47:52.975" v="35" actId="1076"/>
          <ac:picMkLst>
            <pc:docMk/>
            <pc:sldMk cId="2019971397" sldId="287"/>
            <ac:picMk id="3074" creationId="{7AA3D407-2E92-4AD9-8134-61539F795B35}"/>
          </ac:picMkLst>
        </pc:picChg>
        <pc:cxnChg chg="mod">
          <ac:chgData name="Serhat Erdogan" userId="S::u0139490@ucll.be::d3585989-f11d-4da8-a3b2-052048102345" providerId="AD" clId="Web-{24894723-9B58-4B88-842E-7CC702F9FFB8}" dt="2022-10-26T15:47:53.053" v="38" actId="1076"/>
          <ac:cxnSpMkLst>
            <pc:docMk/>
            <pc:sldMk cId="2019971397" sldId="287"/>
            <ac:cxnSpMk id="20" creationId="{817EFD5A-F86D-4B27-8A52-D2CA8FB6D2C1}"/>
          </ac:cxnSpMkLst>
        </pc:cxnChg>
      </pc:sldChg>
      <pc:sldChg chg="modSp">
        <pc:chgData name="Serhat Erdogan" userId="S::u0139490@ucll.be::d3585989-f11d-4da8-a3b2-052048102345" providerId="AD" clId="Web-{24894723-9B58-4B88-842E-7CC702F9FFB8}" dt="2022-10-26T15:48:54.696" v="60" actId="20577"/>
        <pc:sldMkLst>
          <pc:docMk/>
          <pc:sldMk cId="2339112859" sldId="290"/>
        </pc:sldMkLst>
        <pc:spChg chg="mod">
          <ac:chgData name="Serhat Erdogan" userId="S::u0139490@ucll.be::d3585989-f11d-4da8-a3b2-052048102345" providerId="AD" clId="Web-{24894723-9B58-4B88-842E-7CC702F9FFB8}" dt="2022-10-26T15:48:18.664" v="49" actId="1076"/>
          <ac:spMkLst>
            <pc:docMk/>
            <pc:sldMk cId="2339112859" sldId="290"/>
            <ac:spMk id="7" creationId="{3ABA4227-BC1A-40A5-B6AC-0A2B6F277956}"/>
          </ac:spMkLst>
        </pc:spChg>
        <pc:spChg chg="mod">
          <ac:chgData name="Serhat Erdogan" userId="S::u0139490@ucll.be::d3585989-f11d-4da8-a3b2-052048102345" providerId="AD" clId="Web-{24894723-9B58-4B88-842E-7CC702F9FFB8}" dt="2022-10-26T15:48:33.742" v="56" actId="1076"/>
          <ac:spMkLst>
            <pc:docMk/>
            <pc:sldMk cId="2339112859" sldId="290"/>
            <ac:spMk id="13" creationId="{436A9B8E-D367-42FF-B617-1319049744B6}"/>
          </ac:spMkLst>
        </pc:spChg>
        <pc:spChg chg="mod">
          <ac:chgData name="Serhat Erdogan" userId="S::u0139490@ucll.be::d3585989-f11d-4da8-a3b2-052048102345" providerId="AD" clId="Web-{24894723-9B58-4B88-842E-7CC702F9FFB8}" dt="2022-10-26T15:48:54.696" v="60" actId="20577"/>
          <ac:spMkLst>
            <pc:docMk/>
            <pc:sldMk cId="2339112859" sldId="290"/>
            <ac:spMk id="23" creationId="{8BB6BE92-7C15-41CD-9DB5-176640DC06E0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A76BDB-6153-47CC-BA45-D51AE7AEEC4D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50DCF-CE07-47AA-95E3-B8E70D0F8C2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673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D81E3-8A75-42F6-A177-7CFA6F5B41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976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218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931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05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u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sing the JSON module we can serialize and deserialize several standard Python types like bool, </a:t>
            </a:r>
            <a:r>
              <a:rPr lang="en-US" b="0" i="0" dirty="0" err="1">
                <a:solidFill>
                  <a:srgbClr val="273239"/>
                </a:solidFill>
                <a:effectLst/>
                <a:latin typeface="urw-din"/>
              </a:rPr>
              <a:t>dict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, int, float, list, string, tuple, none etc. The JSON module and XML are a good choice if we want to interoperability among different languages.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50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u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sing the JSON module we can serialize and deserialize several standard Python types like bool, </a:t>
            </a:r>
            <a:r>
              <a:rPr lang="en-US" b="0" i="0" dirty="0" err="1">
                <a:solidFill>
                  <a:srgbClr val="273239"/>
                </a:solidFill>
                <a:effectLst/>
                <a:latin typeface="urw-din"/>
              </a:rPr>
              <a:t>dict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, int, float, list, string, tuple, none etc. The JSON module and XML are a good choice if we want to interoperability among different languages.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086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u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sing the JSON module we can serialize and deserialize several standard Python types like bool, </a:t>
            </a:r>
            <a:r>
              <a:rPr lang="en-US" b="0" i="0" dirty="0" err="1">
                <a:solidFill>
                  <a:srgbClr val="273239"/>
                </a:solidFill>
                <a:effectLst/>
                <a:latin typeface="urw-din"/>
              </a:rPr>
              <a:t>dict</a:t>
            </a:r>
            <a:r>
              <a:rPr lang="en-US" b="0" i="0" dirty="0">
                <a:solidFill>
                  <a:srgbClr val="273239"/>
                </a:solidFill>
                <a:effectLst/>
                <a:latin typeface="urw-din"/>
              </a:rPr>
              <a:t>, int, float, list, string, tuple, none etc. The JSON module and XML are a good choice if we want to interoperability among different languages.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653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/>
            <a:r>
              <a:rPr lang="en-US" b="0" dirty="0">
                <a:solidFill>
                  <a:srgbClr val="555555"/>
                </a:solidFill>
                <a:effectLst/>
                <a:latin typeface="Helvetica Neue"/>
              </a:rPr>
              <a:t>In Python, there are many different formats for serialization available. One common example of hash maps (Python dictionaries) that works across many languages is the JSON file format which is human-readable and allows us to store the dictionary and recreate it with the same structure. But JSON can only store basic structures such as a list and dictionary, and it can only keep strings and numbers. We cannot ask JSON to remember the data type (e.g., </a:t>
            </a:r>
            <a:r>
              <a:rPr lang="en-US" b="0" dirty="0" err="1">
                <a:solidFill>
                  <a:srgbClr val="555555"/>
                </a:solidFill>
                <a:effectLst/>
                <a:latin typeface="Helvetica Neue"/>
              </a:rPr>
              <a:t>numpy</a:t>
            </a:r>
            <a:r>
              <a:rPr lang="en-US" b="0" dirty="0">
                <a:solidFill>
                  <a:srgbClr val="555555"/>
                </a:solidFill>
                <a:effectLst/>
                <a:latin typeface="Helvetica Neue"/>
              </a:rPr>
              <a:t> float32 vs. float64). It also cannot distinguish between Python tuples and lists.</a:t>
            </a:r>
          </a:p>
          <a:p>
            <a:pPr algn="l" fontAlgn="base"/>
            <a:r>
              <a:rPr lang="en-US" b="0" dirty="0">
                <a:solidFill>
                  <a:srgbClr val="555555"/>
                </a:solidFill>
                <a:effectLst/>
                <a:latin typeface="Helvetica Neue"/>
              </a:rPr>
              <a:t>More powerful serialization formats exist. In the following, we will explore two common serialization libraries in Python, namely pickle and h5py.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570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https://www.educba.com/python-pickle-vs-json/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601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26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7894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Note</a:t>
            </a:r>
            <a:r>
              <a:rPr lang="nl-BE" dirty="0"/>
              <a:t>: echt voorbeeld wat je kan met </a:t>
            </a:r>
            <a:r>
              <a:rPr lang="nl-BE" dirty="0" err="1"/>
              <a:t>pickle</a:t>
            </a:r>
            <a:r>
              <a:rPr lang="nl-BE" dirty="0"/>
              <a:t> en niet </a:t>
            </a:r>
            <a:r>
              <a:rPr lang="nl-BE" dirty="0" err="1"/>
              <a:t>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C50DCF-CE07-47AA-95E3-B8E70D0F8C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426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Vrije vorm: vorm 17">
            <a:extLst>
              <a:ext uri="{FF2B5EF4-FFF2-40B4-BE49-F238E27FC236}">
                <a16:creationId xmlns:a16="http://schemas.microsoft.com/office/drawing/2014/main" id="{FD08E83C-29B9-4030-95FE-681D73EE3FAE}"/>
              </a:ext>
            </a:extLst>
          </p:cNvPr>
          <p:cNvSpPr/>
          <p:nvPr userDrawn="1"/>
        </p:nvSpPr>
        <p:spPr>
          <a:xfrm>
            <a:off x="4256116" y="0"/>
            <a:ext cx="7935884" cy="5343926"/>
          </a:xfrm>
          <a:custGeom>
            <a:avLst/>
            <a:gdLst>
              <a:gd name="connsiteX0" fmla="*/ 473826 w 6691746"/>
              <a:gd name="connsiteY0" fmla="*/ 16625 h 4613563"/>
              <a:gd name="connsiteX1" fmla="*/ 6691746 w 6691746"/>
              <a:gd name="connsiteY1" fmla="*/ 0 h 4613563"/>
              <a:gd name="connsiteX2" fmla="*/ 6683433 w 6691746"/>
              <a:gd name="connsiteY2" fmla="*/ 4613563 h 4613563"/>
              <a:gd name="connsiteX3" fmla="*/ 0 w 6691746"/>
              <a:gd name="connsiteY3" fmla="*/ 3865418 h 4613563"/>
              <a:gd name="connsiteX4" fmla="*/ 473826 w 6691746"/>
              <a:gd name="connsiteY4" fmla="*/ 16625 h 4613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1746" h="4613563">
                <a:moveTo>
                  <a:pt x="473826" y="16625"/>
                </a:moveTo>
                <a:lnTo>
                  <a:pt x="6691746" y="0"/>
                </a:lnTo>
                <a:lnTo>
                  <a:pt x="6683433" y="4613563"/>
                </a:lnTo>
                <a:lnTo>
                  <a:pt x="0" y="3865418"/>
                </a:lnTo>
                <a:lnTo>
                  <a:pt x="473826" y="16625"/>
                </a:lnTo>
                <a:close/>
              </a:path>
            </a:pathLst>
          </a:custGeom>
          <a:blipFill dpi="0"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1A99A4F-35CE-47F0-8C3E-203AE0949D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40" y="203420"/>
            <a:ext cx="3297850" cy="126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Ondertitel 2">
            <a:extLst>
              <a:ext uri="{FF2B5EF4-FFF2-40B4-BE49-F238E27FC236}">
                <a16:creationId xmlns:a16="http://schemas.microsoft.com/office/drawing/2014/main" id="{7A68A714-4E45-4A04-B828-B282FA62E7BB}"/>
              </a:ext>
            </a:extLst>
          </p:cNvPr>
          <p:cNvSpPr txBox="1">
            <a:spLocks/>
          </p:cNvSpPr>
          <p:nvPr userDrawn="1"/>
        </p:nvSpPr>
        <p:spPr>
          <a:xfrm>
            <a:off x="1450282" y="5343926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28" name="Ondertitel 2">
            <a:extLst>
              <a:ext uri="{FF2B5EF4-FFF2-40B4-BE49-F238E27FC236}">
                <a16:creationId xmlns:a16="http://schemas.microsoft.com/office/drawing/2014/main" id="{8A446F7F-F106-4612-85BC-FC020C0B34DC}"/>
              </a:ext>
            </a:extLst>
          </p:cNvPr>
          <p:cNvSpPr txBox="1">
            <a:spLocks/>
          </p:cNvSpPr>
          <p:nvPr userDrawn="1"/>
        </p:nvSpPr>
        <p:spPr>
          <a:xfrm>
            <a:off x="1450282" y="5898693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36" name="Ondertitel 2">
            <a:extLst>
              <a:ext uri="{FF2B5EF4-FFF2-40B4-BE49-F238E27FC236}">
                <a16:creationId xmlns:a16="http://schemas.microsoft.com/office/drawing/2014/main" id="{DB1150AE-9B1F-43AF-B4A6-C1581C0B3127}"/>
              </a:ext>
            </a:extLst>
          </p:cNvPr>
          <p:cNvSpPr txBox="1">
            <a:spLocks/>
          </p:cNvSpPr>
          <p:nvPr userDrawn="1"/>
        </p:nvSpPr>
        <p:spPr>
          <a:xfrm>
            <a:off x="1" y="462498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200" dirty="0"/>
              <a:t>Toegepaste Informatica</a:t>
            </a:r>
          </a:p>
        </p:txBody>
      </p:sp>
      <p:sp>
        <p:nvSpPr>
          <p:cNvPr id="38" name="Minteken 37">
            <a:extLst>
              <a:ext uri="{FF2B5EF4-FFF2-40B4-BE49-F238E27FC236}">
                <a16:creationId xmlns:a16="http://schemas.microsoft.com/office/drawing/2014/main" id="{FFEC5E01-43EA-497E-BCC0-939DBCAFA0AC}"/>
              </a:ext>
            </a:extLst>
          </p:cNvPr>
          <p:cNvSpPr/>
          <p:nvPr userDrawn="1"/>
        </p:nvSpPr>
        <p:spPr>
          <a:xfrm rot="5400000">
            <a:off x="-183168" y="5307680"/>
            <a:ext cx="2851263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1" name="Ondertitel 2">
            <a:extLst>
              <a:ext uri="{FF2B5EF4-FFF2-40B4-BE49-F238E27FC236}">
                <a16:creationId xmlns:a16="http://schemas.microsoft.com/office/drawing/2014/main" id="{DCD259FC-79B5-41AB-BBC2-4D07C62B0949}"/>
              </a:ext>
            </a:extLst>
          </p:cNvPr>
          <p:cNvSpPr txBox="1">
            <a:spLocks/>
          </p:cNvSpPr>
          <p:nvPr userDrawn="1"/>
        </p:nvSpPr>
        <p:spPr>
          <a:xfrm>
            <a:off x="-31204" y="1442735"/>
            <a:ext cx="1481486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kern="1200" cap="none" baseline="0" dirty="0">
              <a:solidFill>
                <a:srgbClr val="00275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Minteken 41">
            <a:extLst>
              <a:ext uri="{FF2B5EF4-FFF2-40B4-BE49-F238E27FC236}">
                <a16:creationId xmlns:a16="http://schemas.microsoft.com/office/drawing/2014/main" id="{FB0D61FF-F819-41D6-9F0E-2A87A96AF34A}"/>
              </a:ext>
            </a:extLst>
          </p:cNvPr>
          <p:cNvSpPr/>
          <p:nvPr userDrawn="1"/>
        </p:nvSpPr>
        <p:spPr>
          <a:xfrm>
            <a:off x="-353435" y="166756"/>
            <a:ext cx="2776160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3" name="Minteken 42">
            <a:extLst>
              <a:ext uri="{FF2B5EF4-FFF2-40B4-BE49-F238E27FC236}">
                <a16:creationId xmlns:a16="http://schemas.microsoft.com/office/drawing/2014/main" id="{1A9D60B7-98CA-44B4-A342-238265272E5D}"/>
              </a:ext>
            </a:extLst>
          </p:cNvPr>
          <p:cNvSpPr/>
          <p:nvPr userDrawn="1"/>
        </p:nvSpPr>
        <p:spPr>
          <a:xfrm>
            <a:off x="-221962" y="626338"/>
            <a:ext cx="1762587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4" name="Minteken 43">
            <a:extLst>
              <a:ext uri="{FF2B5EF4-FFF2-40B4-BE49-F238E27FC236}">
                <a16:creationId xmlns:a16="http://schemas.microsoft.com/office/drawing/2014/main" id="{2AD40B60-09F3-42CA-BFC7-F232D5069233}"/>
              </a:ext>
            </a:extLst>
          </p:cNvPr>
          <p:cNvSpPr/>
          <p:nvPr userDrawn="1"/>
        </p:nvSpPr>
        <p:spPr>
          <a:xfrm>
            <a:off x="-155460" y="1111987"/>
            <a:ext cx="1256606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14" name="Ondertitel 2">
            <a:extLst>
              <a:ext uri="{FF2B5EF4-FFF2-40B4-BE49-F238E27FC236}">
                <a16:creationId xmlns:a16="http://schemas.microsoft.com/office/drawing/2014/main" id="{DA9D40DB-B7E8-4A33-B5FB-9DD5105C49A1}"/>
              </a:ext>
            </a:extLst>
          </p:cNvPr>
          <p:cNvSpPr txBox="1">
            <a:spLocks/>
          </p:cNvSpPr>
          <p:nvPr userDrawn="1"/>
        </p:nvSpPr>
        <p:spPr>
          <a:xfrm>
            <a:off x="-31204" y="957086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684198A2-C59F-4C38-9F72-765E48FA82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5855" y="4825632"/>
            <a:ext cx="1853739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&lt;Naam OPO&gt;</a:t>
            </a:r>
          </a:p>
        </p:txBody>
      </p:sp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B9004F5-4339-48FE-B04B-599527A635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95855" y="5411372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&lt;Hoofdstuk/Module/Onderdeel&gt;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73EE6705-1665-43A1-AB37-E50C48AA3F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95855" y="5993878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&lt;Naam Docent&gt;</a:t>
            </a:r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B2803BC5-4FBF-4FFC-8CD7-56A7494327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37" y="923475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nl-NL" dirty="0"/>
              <a:t>&lt;Afstudeerrichting&gt;</a:t>
            </a:r>
            <a:endParaRPr lang="nl-BE" dirty="0"/>
          </a:p>
        </p:txBody>
      </p:sp>
      <p:sp>
        <p:nvSpPr>
          <p:cNvPr id="32" name="Tijdelijke aanduiding voor tekst 16">
            <a:extLst>
              <a:ext uri="{FF2B5EF4-FFF2-40B4-BE49-F238E27FC236}">
                <a16:creationId xmlns:a16="http://schemas.microsoft.com/office/drawing/2014/main" id="{2F60E031-BF26-44A1-A0B6-D48454BFD9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36" y="1429630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sz="1200" kern="1200" cap="none" baseline="0" dirty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&lt;Academiejaar&gt;</a:t>
            </a:r>
          </a:p>
        </p:txBody>
      </p:sp>
    </p:spTree>
    <p:extLst>
      <p:ext uri="{BB962C8B-B14F-4D97-AF65-F5344CB8AC3E}">
        <p14:creationId xmlns:p14="http://schemas.microsoft.com/office/powerpoint/2010/main" val="774267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0E7DD-EE9A-4CC9-8C25-676E51EFE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48A5BBD-EB4E-45D6-AE42-E48427169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6EB8EC-DE0A-4D55-BC4C-614275BE1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F5DBFE-351E-4EE8-ADAB-1EEF823A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E0E090A-C01F-416E-BF13-483497611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790A0E5-2670-4891-8045-AB40C835E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79149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ACC51-F7E5-40B9-80E8-1EF2107F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EA346F-2455-4321-99FC-0F55ECBC5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DD5A672-E901-441A-AA8C-342314F3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E36B37C-979A-4CE2-BFB9-1CEE33789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66F279E-64B7-4995-8B2D-9E98200DC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034878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4A3048B-7CB7-4CB7-9036-E1072F656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77AF696-8160-4BEE-B594-08AA6ED4B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70B8EA8-32FF-45D6-BDF4-DEC9D5665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01F5F5D-B431-4297-94E5-5C3E6345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29EC59-10E4-4E90-AEF4-F74EC07C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14738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641C2-BF9B-4FDD-914E-B64C21E0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0DFE554-7232-4244-8A56-332314AE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C717CF-2817-47D4-8B6A-AC3FF5712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E2D9812-56C8-4D19-8865-A6D4C4A6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35251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78E84-41E7-4C0B-9876-95A81A828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DAD563-D612-4769-9B0D-FF5F1C302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BECD8B-CD05-4F1D-A5CC-3FEA703F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62C523-B3D7-4EB4-A7D6-382F9B9CC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9EF5C4-6487-432E-AB47-26229FE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290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F1C78-2104-4398-AD52-6781C48D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324310-16AB-4268-B0C6-CF8B77613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0CD69EF-E63A-4D9C-8EFE-E80749E0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547F23-F0D7-4208-A013-9AE0FF2E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AE972C-86E8-4E5F-8E59-2FB14076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10480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7DCFF4-3B50-4930-AEAE-782904E7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E7AE46-BCF9-47C8-9BCC-B7B1F520A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6C2F997-1F41-4A6F-9193-4DE7735AC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B370E2F-2B3F-41AC-9A34-276EA7450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63B9D7-3594-4F78-B540-B1546385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79CDB93-518D-4FDA-849A-10DC0942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85596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594D81-B112-42DA-9826-23E1C611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25F2C9-29C7-4222-81BA-825176D7A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7496213-5C84-46EC-B711-CDF9FF6B6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0DE4F81-0BA7-4244-BB5B-492AB97EF8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79B47A1-EE33-4FAB-B7C3-E0E137931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D9D81A-0C3E-473B-ACBE-F498DB48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8E84A63-52E6-431C-9002-3F2381DF1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27C1939-B8AA-4E0F-96C6-B7E933D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34796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ECCACC-50FC-4D5D-B072-A22D8C73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6B9E831-EE77-4B49-A32D-C50EA562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471B315-B360-4DC4-BA25-C0DA3FE06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86BE35D-89CF-4C78-936F-3A422D2B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11959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2371665-6504-46CE-8623-7D4BFBF0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84B7614-A5E9-4A26-93ED-1BD778884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6192D73-DEF2-4B61-8197-3941A2083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41427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3ACD61-1A8D-412E-A5FB-A8531A8CE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81E522-E269-4346-BBFB-AA9518F2B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BB402B-825A-444A-8506-A9ADBFE65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827B8B6-F476-41CE-A0FB-94F76E07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8C2B97C-695E-461A-825C-FBD17E162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72EF0F-A630-466B-B88F-96526CAB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96446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6C0F430-02B8-470E-88C4-D3F6A6EE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FBDBA69-9857-4F89-AB15-40D66350F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700B282-C115-4189-B97C-2C968D73F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1815E-B49F-43FE-B280-CDF6682C3964}" type="datetimeFigureOut">
              <a:rPr lang="nl-BE" smtClean="0"/>
              <a:t>26/10/2022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35CFB0-104D-43DF-ABAD-E8ED1A7E0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5331830-0F71-46FB-910E-F57D488F68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5C3A1-3160-4B3C-883F-23779442062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64632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8F5A620A-A011-4D84-9B3A-2E2A26CB75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nl-BE" dirty="0"/>
              <a:t>Programming 2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E6300A2-EC71-41FF-AE0F-732E9D6356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BE" dirty="0" err="1"/>
              <a:t>Serialization</a:t>
            </a:r>
            <a:r>
              <a:rPr lang="nl-BE" dirty="0"/>
              <a:t> &amp; </a:t>
            </a:r>
            <a:r>
              <a:rPr lang="nl-BE" dirty="0" err="1"/>
              <a:t>Deserialization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9783522-F7EF-439F-9882-8D73BFAE1C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l-BE" dirty="0"/>
              <a:t>Serhat Erdogan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8834884-5A7C-4BFB-9AD5-5D969EB3F6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nl-BE" dirty="0"/>
              <a:t>General course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ABD0A1A9-0E44-46BE-AEEF-9C28B8724E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BE" dirty="0"/>
              <a:t>2022-2023</a:t>
            </a:r>
          </a:p>
        </p:txBody>
      </p:sp>
    </p:spTree>
    <p:extLst>
      <p:ext uri="{BB962C8B-B14F-4D97-AF65-F5344CB8AC3E}">
        <p14:creationId xmlns:p14="http://schemas.microsoft.com/office/powerpoint/2010/main" val="438811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Example</a:t>
            </a:r>
            <a:r>
              <a:rPr lang="nl-BE" b="1" dirty="0"/>
              <a:t> </a:t>
            </a:r>
            <a:r>
              <a:rPr lang="nl-BE" b="1" dirty="0" err="1"/>
              <a:t>Serialization</a:t>
            </a:r>
            <a:endParaRPr lang="en-US" b="1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A47E0D-7B14-4C79-AC40-2E2FB75D07E5}"/>
              </a:ext>
            </a:extLst>
          </p:cNvPr>
          <p:cNvGrpSpPr/>
          <p:nvPr/>
        </p:nvGrpSpPr>
        <p:grpSpPr>
          <a:xfrm>
            <a:off x="372804" y="3536729"/>
            <a:ext cx="11166841" cy="2247084"/>
            <a:chOff x="447232" y="2484106"/>
            <a:chExt cx="11166841" cy="2247084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0008CA7-B8AE-406F-A6B1-7071D537BADE}"/>
                </a:ext>
              </a:extLst>
            </p:cNvPr>
            <p:cNvGrpSpPr/>
            <p:nvPr/>
          </p:nvGrpSpPr>
          <p:grpSpPr>
            <a:xfrm>
              <a:off x="447232" y="2567172"/>
              <a:ext cx="3160527" cy="2164018"/>
              <a:chOff x="838200" y="2567172"/>
              <a:chExt cx="3160527" cy="2164018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D90848C-E034-4F0D-B849-B3F2A82FE7AB}"/>
                  </a:ext>
                </a:extLst>
              </p:cNvPr>
              <p:cNvSpPr txBox="1"/>
              <p:nvPr/>
            </p:nvSpPr>
            <p:spPr>
              <a:xfrm>
                <a:off x="838200" y="3253862"/>
                <a:ext cx="3160527" cy="147732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latin typeface="Consolas" panose="020B0609020204030204" pitchFamily="49" charset="0"/>
                  </a:rPr>
                  <a:t>data = {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solidFill>
                      <a:srgbClr val="0000CD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id</a:t>
                </a:r>
                <a:r>
                  <a:rPr lang="en-US" sz="1800" dirty="0">
                    <a:latin typeface="Consolas" panose="020B0609020204030204" pitchFamily="49" charset="0"/>
                  </a:rPr>
                  <a:t>":</a:t>
                </a:r>
                <a:r>
                  <a:rPr lang="en-US" sz="1800" dirty="0">
                    <a:solidFill>
                      <a:srgbClr val="0000CD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877</a:t>
                </a:r>
                <a:r>
                  <a:rPr lang="en-US" sz="1800" dirty="0">
                    <a:latin typeface="Consolas" panose="020B0609020204030204" pitchFamily="49" charset="0"/>
                  </a:rPr>
                  <a:t>",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solidFill>
                      <a:srgbClr val="0000CD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name</a:t>
                </a:r>
                <a:r>
                  <a:rPr lang="en-US" sz="1800" dirty="0">
                    <a:latin typeface="Consolas" panose="020B0609020204030204" pitchFamily="49" charset="0"/>
                  </a:rPr>
                  <a:t>": 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Mayur</a:t>
                </a:r>
                <a:r>
                  <a:rPr lang="en-US" sz="1800" dirty="0">
                    <a:latin typeface="Consolas" panose="020B0609020204030204" pitchFamily="49" charset="0"/>
                  </a:rPr>
                  <a:t>",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solidFill>
                      <a:srgbClr val="0000CD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department</a:t>
                </a:r>
                <a:r>
                  <a:rPr lang="en-US" sz="1800" dirty="0">
                    <a:latin typeface="Consolas" panose="020B0609020204030204" pitchFamily="49" charset="0"/>
                  </a:rPr>
                  <a:t>": 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Comp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latin typeface="Consolas" panose="020B0609020204030204" pitchFamily="49" charset="0"/>
                  </a:rPr>
                  <a:t>}</a:t>
                </a:r>
                <a:endParaRPr lang="en-US" sz="1800" dirty="0">
                  <a:solidFill>
                    <a:srgbClr val="0000CD"/>
                  </a:solidFill>
                  <a:latin typeface="Consolas" panose="020B0609020204030204" pitchFamily="49" charset="0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BA4227-BC1A-40A5-B6AC-0A2B6F277956}"/>
                  </a:ext>
                </a:extLst>
              </p:cNvPr>
              <p:cNvSpPr txBox="1"/>
              <p:nvPr/>
            </p:nvSpPr>
            <p:spPr>
              <a:xfrm>
                <a:off x="1489443" y="2567172"/>
                <a:ext cx="1710957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nl-BE" dirty="0"/>
                  <a:t>Python Object (</a:t>
                </a:r>
                <a:r>
                  <a:rPr lang="nl-BE" dirty="0" err="1"/>
                  <a:t>dictionary</a:t>
                </a:r>
                <a:r>
                  <a:rPr lang="nl-BE" dirty="0"/>
                  <a:t>)</a:t>
                </a:r>
                <a:endParaRPr lang="en-US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12E6E33-1CEE-4FE5-B66F-7720510F9991}"/>
                </a:ext>
              </a:extLst>
            </p:cNvPr>
            <p:cNvGrpSpPr/>
            <p:nvPr/>
          </p:nvGrpSpPr>
          <p:grpSpPr>
            <a:xfrm>
              <a:off x="8453546" y="2567172"/>
              <a:ext cx="3160527" cy="2164018"/>
              <a:chOff x="838200" y="2567172"/>
              <a:chExt cx="3160527" cy="2164018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057F93B-2A77-4525-91D4-55BCEF04DF9B}"/>
                  </a:ext>
                </a:extLst>
              </p:cNvPr>
              <p:cNvSpPr txBox="1"/>
              <p:nvPr/>
            </p:nvSpPr>
            <p:spPr>
              <a:xfrm>
                <a:off x="838200" y="3253862"/>
                <a:ext cx="3160527" cy="147732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latin typeface="Consolas" panose="020B0609020204030204" pitchFamily="49" charset="0"/>
                  </a:rPr>
                  <a:t>data = {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solidFill>
                      <a:srgbClr val="0000CD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id</a:t>
                </a:r>
                <a:r>
                  <a:rPr lang="en-US" sz="1800" dirty="0">
                    <a:latin typeface="Consolas" panose="020B0609020204030204" pitchFamily="49" charset="0"/>
                  </a:rPr>
                  <a:t>":</a:t>
                </a:r>
                <a:r>
                  <a:rPr lang="en-US" sz="1800" dirty="0">
                    <a:solidFill>
                      <a:srgbClr val="0000CD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877</a:t>
                </a:r>
                <a:r>
                  <a:rPr lang="en-US" sz="1800" dirty="0">
                    <a:latin typeface="Consolas" panose="020B0609020204030204" pitchFamily="49" charset="0"/>
                  </a:rPr>
                  <a:t>",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solidFill>
                      <a:srgbClr val="0000CD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name</a:t>
                </a:r>
                <a:r>
                  <a:rPr lang="en-US" sz="1800" dirty="0">
                    <a:latin typeface="Consolas" panose="020B0609020204030204" pitchFamily="49" charset="0"/>
                  </a:rPr>
                  <a:t>": 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Mayur</a:t>
                </a:r>
                <a:r>
                  <a:rPr lang="en-US" sz="1800" dirty="0">
                    <a:latin typeface="Consolas" panose="020B0609020204030204" pitchFamily="49" charset="0"/>
                  </a:rPr>
                  <a:t>",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solidFill>
                      <a:srgbClr val="0000CD"/>
                    </a:solidFill>
                    <a:latin typeface="Consolas" panose="020B0609020204030204" pitchFamily="49" charset="0"/>
                  </a:rPr>
                  <a:t>  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department</a:t>
                </a:r>
                <a:r>
                  <a:rPr lang="en-US" sz="1800" dirty="0">
                    <a:latin typeface="Consolas" panose="020B0609020204030204" pitchFamily="49" charset="0"/>
                  </a:rPr>
                  <a:t>": "</a:t>
                </a:r>
                <a:r>
                  <a:rPr lang="en-US" sz="1800" dirty="0">
                    <a:solidFill>
                      <a:schemeClr val="accent2"/>
                    </a:solidFill>
                    <a:latin typeface="Consolas" panose="020B0609020204030204" pitchFamily="49" charset="0"/>
                  </a:rPr>
                  <a:t>Comp</a:t>
                </a:r>
                <a:r>
                  <a:rPr lang="en-US" sz="1800" dirty="0">
                    <a:latin typeface="Consolas" panose="020B0609020204030204" pitchFamily="49" charset="0"/>
                  </a:rPr>
                  <a:t>"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 sz="1800" dirty="0">
                    <a:latin typeface="Consolas" panose="020B0609020204030204" pitchFamily="49" charset="0"/>
                  </a:rPr>
                  <a:t>}</a:t>
                </a:r>
                <a:endParaRPr lang="en-US" sz="1800" dirty="0">
                  <a:solidFill>
                    <a:srgbClr val="0000CD"/>
                  </a:solidFill>
                  <a:latin typeface="Consolas" panose="020B0609020204030204" pitchFamily="49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36A9B8E-D367-42FF-B617-1319049744B6}"/>
                  </a:ext>
                </a:extLst>
              </p:cNvPr>
              <p:cNvSpPr txBox="1"/>
              <p:nvPr/>
            </p:nvSpPr>
            <p:spPr>
              <a:xfrm>
                <a:off x="1489443" y="2567172"/>
                <a:ext cx="1710957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nl-BE" dirty="0"/>
                  <a:t>Python Object</a:t>
                </a:r>
              </a:p>
              <a:p>
                <a:r>
                  <a:rPr lang="nl-BE" dirty="0">
                    <a:cs typeface="Calibri"/>
                  </a:rPr>
                  <a:t>(</a:t>
                </a:r>
                <a:r>
                  <a:rPr lang="nl-BE" dirty="0" err="1">
                    <a:cs typeface="Calibri"/>
                  </a:rPr>
                  <a:t>dictionary</a:t>
                </a:r>
                <a:r>
                  <a:rPr lang="nl-BE" dirty="0">
                    <a:cs typeface="Calibri"/>
                  </a:rPr>
                  <a:t>)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6876529-CC75-47EA-8336-FC7E12A8E53B}"/>
                </a:ext>
              </a:extLst>
            </p:cNvPr>
            <p:cNvGrpSpPr/>
            <p:nvPr/>
          </p:nvGrpSpPr>
          <p:grpSpPr>
            <a:xfrm>
              <a:off x="4515736" y="2668772"/>
              <a:ext cx="3160527" cy="1231421"/>
              <a:chOff x="838200" y="2668772"/>
              <a:chExt cx="3160527" cy="1231421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200DE19-1AE4-4FA7-BDBB-FAEB47F6DBE1}"/>
                  </a:ext>
                </a:extLst>
              </p:cNvPr>
              <p:cNvSpPr txBox="1"/>
              <p:nvPr/>
            </p:nvSpPr>
            <p:spPr>
              <a:xfrm>
                <a:off x="838200" y="3253862"/>
                <a:ext cx="3160527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hangingPunct="1">
                  <a:buFont typeface="Arial"/>
                  <a:buNone/>
                </a:pPr>
                <a:r>
                  <a:rPr lang="en-US" sz="1800" dirty="0"/>
                  <a:t>{"</a:t>
                </a:r>
                <a:r>
                  <a:rPr lang="en-US" sz="1800" dirty="0">
                    <a:solidFill>
                      <a:schemeClr val="accent2"/>
                    </a:solidFill>
                  </a:rPr>
                  <a:t>id</a:t>
                </a:r>
                <a:r>
                  <a:rPr lang="en-US" sz="1800" dirty="0"/>
                  <a:t>": "</a:t>
                </a:r>
                <a:r>
                  <a:rPr lang="en-US" sz="1800" dirty="0">
                    <a:solidFill>
                      <a:schemeClr val="accent2"/>
                    </a:solidFill>
                  </a:rPr>
                  <a:t>877</a:t>
                </a:r>
                <a:r>
                  <a:rPr lang="en-US" sz="1800" dirty="0"/>
                  <a:t>", "</a:t>
                </a:r>
                <a:r>
                  <a:rPr lang="en-US" sz="1800" dirty="0">
                    <a:solidFill>
                      <a:schemeClr val="accent2"/>
                    </a:solidFill>
                  </a:rPr>
                  <a:t>name</a:t>
                </a:r>
                <a:r>
                  <a:rPr lang="en-US" sz="1800" dirty="0"/>
                  <a:t>": "</a:t>
                </a:r>
                <a:r>
                  <a:rPr lang="en-US" sz="1800" dirty="0">
                    <a:solidFill>
                      <a:schemeClr val="accent2"/>
                    </a:solidFill>
                  </a:rPr>
                  <a:t>Mayur</a:t>
                </a:r>
                <a:r>
                  <a:rPr lang="en-US" sz="1800" dirty="0"/>
                  <a:t>", "</a:t>
                </a:r>
                <a:r>
                  <a:rPr lang="en-US" sz="1800" dirty="0">
                    <a:solidFill>
                      <a:schemeClr val="accent2"/>
                    </a:solidFill>
                  </a:rPr>
                  <a:t>department</a:t>
                </a:r>
                <a:r>
                  <a:rPr lang="en-US" sz="1800" dirty="0"/>
                  <a:t>": "</a:t>
                </a:r>
                <a:r>
                  <a:rPr lang="en-US" sz="1800" dirty="0">
                    <a:solidFill>
                      <a:schemeClr val="accent2"/>
                    </a:solidFill>
                  </a:rPr>
                  <a:t>Comp</a:t>
                </a:r>
                <a:r>
                  <a:rPr lang="en-US" sz="1800" dirty="0"/>
                  <a:t>"}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2BFD569-C3B0-42E6-A5B6-18C329CF20E7}"/>
                  </a:ext>
                </a:extLst>
              </p:cNvPr>
              <p:cNvSpPr txBox="1"/>
              <p:nvPr/>
            </p:nvSpPr>
            <p:spPr>
              <a:xfrm>
                <a:off x="1489443" y="2668772"/>
                <a:ext cx="17109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BE" dirty="0" err="1"/>
                  <a:t>Json</a:t>
                </a:r>
                <a:r>
                  <a:rPr lang="nl-BE" dirty="0"/>
                  <a:t> string</a:t>
                </a:r>
                <a:endParaRPr lang="en-US" dirty="0"/>
              </a:p>
            </p:txBody>
          </p:sp>
        </p:grp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9FB12D3-D3C3-4528-86EB-C1F6DB007F91}"/>
                </a:ext>
              </a:extLst>
            </p:cNvPr>
            <p:cNvCxnSpPr/>
            <p:nvPr/>
          </p:nvCxnSpPr>
          <p:spPr>
            <a:xfrm>
              <a:off x="3083442" y="2902688"/>
              <a:ext cx="1754372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77BBB1C-758E-4A3B-9B0B-33E6A8BE865D}"/>
                </a:ext>
              </a:extLst>
            </p:cNvPr>
            <p:cNvSpPr txBox="1"/>
            <p:nvPr/>
          </p:nvSpPr>
          <p:spPr>
            <a:xfrm>
              <a:off x="3522092" y="2484106"/>
              <a:ext cx="10629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BE" b="1" dirty="0" err="1">
                  <a:solidFill>
                    <a:srgbClr val="C00000"/>
                  </a:solidFill>
                </a:rPr>
                <a:t>Serialize</a:t>
              </a:r>
              <a:endParaRPr lang="en-US" b="1" dirty="0">
                <a:solidFill>
                  <a:srgbClr val="C00000"/>
                </a:solidFill>
              </a:endParaRP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3B0E59B-37BD-430C-A5F1-42C533E7917C}"/>
                </a:ext>
              </a:extLst>
            </p:cNvPr>
            <p:cNvCxnSpPr/>
            <p:nvPr/>
          </p:nvCxnSpPr>
          <p:spPr>
            <a:xfrm>
              <a:off x="6885115" y="2907348"/>
              <a:ext cx="1754372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8A372C8-11B7-4B8C-A567-BA964BE87A4F}"/>
                </a:ext>
              </a:extLst>
            </p:cNvPr>
            <p:cNvSpPr txBox="1"/>
            <p:nvPr/>
          </p:nvSpPr>
          <p:spPr>
            <a:xfrm>
              <a:off x="7196173" y="2488766"/>
              <a:ext cx="13157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BE" b="1" dirty="0" err="1">
                  <a:solidFill>
                    <a:srgbClr val="C00000"/>
                  </a:solidFill>
                </a:rPr>
                <a:t>Deserialize</a:t>
              </a:r>
              <a:endParaRPr lang="en-US" b="1" dirty="0">
                <a:solidFill>
                  <a:srgbClr val="C00000"/>
                </a:solidFill>
              </a:endParaRPr>
            </a:p>
          </p:txBody>
        </p:sp>
      </p:grpSp>
      <p:sp>
        <p:nvSpPr>
          <p:cNvPr id="23" name="Speech Bubble: Rectangle 22">
            <a:extLst>
              <a:ext uri="{FF2B5EF4-FFF2-40B4-BE49-F238E27FC236}">
                <a16:creationId xmlns:a16="http://schemas.microsoft.com/office/drawing/2014/main" id="{8BB6BE92-7C15-41CD-9DB5-176640DC06E0}"/>
              </a:ext>
            </a:extLst>
          </p:cNvPr>
          <p:cNvSpPr/>
          <p:nvPr/>
        </p:nvSpPr>
        <p:spPr>
          <a:xfrm>
            <a:off x="7121745" y="1345671"/>
            <a:ext cx="2254103" cy="1477328"/>
          </a:xfrm>
          <a:prstGeom prst="wedgeRectCallout">
            <a:avLst>
              <a:gd name="adj1" fmla="val 70677"/>
              <a:gd name="adj2" fmla="val 1085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nl-BE" sz="1600" dirty="0" err="1">
                <a:solidFill>
                  <a:schemeClr val="bg1"/>
                </a:solidFill>
              </a:rPr>
              <a:t>Doesn’t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necesarily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need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to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deserialized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into</a:t>
            </a:r>
            <a:r>
              <a:rPr lang="nl-BE" sz="1600" dirty="0">
                <a:solidFill>
                  <a:schemeClr val="bg1"/>
                </a:solidFill>
              </a:rPr>
              <a:t> a Python Object. </a:t>
            </a:r>
            <a:r>
              <a:rPr lang="nl-BE" sz="1600" dirty="0" err="1">
                <a:solidFill>
                  <a:schemeClr val="bg1"/>
                </a:solidFill>
              </a:rPr>
              <a:t>This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can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also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be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deserialized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into</a:t>
            </a:r>
            <a:r>
              <a:rPr lang="nl-BE" sz="1600" dirty="0">
                <a:solidFill>
                  <a:schemeClr val="bg1"/>
                </a:solidFill>
              </a:rPr>
              <a:t> a Java Object. 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112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/>
              <a:t>Content </a:t>
            </a:r>
            <a:r>
              <a:rPr lang="nl-BE" b="1" dirty="0" err="1"/>
              <a:t>table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9948334" cy="36468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 err="1">
                <a:solidFill>
                  <a:schemeClr val="bg2"/>
                </a:solidFill>
              </a:rPr>
              <a:t>What</a:t>
            </a:r>
            <a:r>
              <a:rPr lang="nl-BE" dirty="0">
                <a:solidFill>
                  <a:schemeClr val="bg2"/>
                </a:solidFill>
              </a:rPr>
              <a:t> is </a:t>
            </a:r>
            <a:r>
              <a:rPr lang="nl-BE" dirty="0" err="1">
                <a:solidFill>
                  <a:schemeClr val="bg2"/>
                </a:solidFill>
              </a:rPr>
              <a:t>Serialization</a:t>
            </a:r>
            <a:r>
              <a:rPr lang="nl-BE" dirty="0">
                <a:solidFill>
                  <a:schemeClr val="bg2"/>
                </a:solidFill>
              </a:rPr>
              <a:t> &amp; </a:t>
            </a:r>
            <a:r>
              <a:rPr lang="nl-BE" dirty="0" err="1">
                <a:solidFill>
                  <a:schemeClr val="bg2"/>
                </a:solidFill>
              </a:rPr>
              <a:t>Deserialization</a:t>
            </a:r>
            <a:r>
              <a:rPr lang="nl-BE" dirty="0">
                <a:solidFill>
                  <a:schemeClr val="bg2"/>
                </a:solidFill>
              </a:rPr>
              <a:t>?</a:t>
            </a:r>
          </a:p>
          <a:p>
            <a:r>
              <a:rPr lang="nl-BE" dirty="0" err="1">
                <a:solidFill>
                  <a:schemeClr val="bg2"/>
                </a:solidFill>
              </a:rPr>
              <a:t>Why</a:t>
            </a:r>
            <a:r>
              <a:rPr lang="nl-BE" dirty="0">
                <a:solidFill>
                  <a:schemeClr val="bg2"/>
                </a:solidFill>
              </a:rPr>
              <a:t> </a:t>
            </a:r>
            <a:r>
              <a:rPr lang="nl-BE" dirty="0" err="1">
                <a:solidFill>
                  <a:schemeClr val="bg2"/>
                </a:solidFill>
              </a:rPr>
              <a:t>should</a:t>
            </a:r>
            <a:r>
              <a:rPr lang="nl-BE" dirty="0">
                <a:solidFill>
                  <a:schemeClr val="bg2"/>
                </a:solidFill>
              </a:rPr>
              <a:t> we </a:t>
            </a:r>
            <a:r>
              <a:rPr lang="nl-BE" dirty="0" err="1">
                <a:solidFill>
                  <a:schemeClr val="bg2"/>
                </a:solidFill>
              </a:rPr>
              <a:t>use</a:t>
            </a:r>
            <a:r>
              <a:rPr lang="nl-BE" dirty="0">
                <a:solidFill>
                  <a:schemeClr val="bg2"/>
                </a:solidFill>
              </a:rPr>
              <a:t> </a:t>
            </a:r>
            <a:r>
              <a:rPr lang="nl-BE" dirty="0" err="1">
                <a:solidFill>
                  <a:schemeClr val="bg2"/>
                </a:solidFill>
              </a:rPr>
              <a:t>Serialization</a:t>
            </a:r>
            <a:r>
              <a:rPr lang="nl-BE" dirty="0">
                <a:solidFill>
                  <a:schemeClr val="bg2"/>
                </a:solidFill>
              </a:rPr>
              <a:t>?</a:t>
            </a:r>
          </a:p>
          <a:p>
            <a:r>
              <a:rPr lang="nl-BE" dirty="0" err="1"/>
              <a:t>Json</a:t>
            </a:r>
            <a:r>
              <a:rPr lang="nl-BE" dirty="0"/>
              <a:t> </a:t>
            </a:r>
            <a:r>
              <a:rPr lang="nl-BE" dirty="0" err="1"/>
              <a:t>library</a:t>
            </a:r>
            <a:endParaRPr lang="nl-BE" dirty="0"/>
          </a:p>
          <a:p>
            <a:r>
              <a:rPr lang="nl-BE" dirty="0" err="1">
                <a:solidFill>
                  <a:schemeClr val="bg2"/>
                </a:solidFill>
              </a:rPr>
              <a:t>Pickle</a:t>
            </a:r>
            <a:r>
              <a:rPr lang="nl-BE" dirty="0">
                <a:solidFill>
                  <a:schemeClr val="bg2"/>
                </a:solidFill>
              </a:rPr>
              <a:t> </a:t>
            </a:r>
            <a:r>
              <a:rPr lang="nl-BE" dirty="0" err="1">
                <a:solidFill>
                  <a:schemeClr val="bg2"/>
                </a:solidFill>
              </a:rPr>
              <a:t>library</a:t>
            </a:r>
            <a:endParaRPr lang="nl-BE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830876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b="1" dirty="0" err="1"/>
              <a:t>Serialization</a:t>
            </a:r>
            <a:r>
              <a:rPr lang="nl-BE" b="1" dirty="0"/>
              <a:t> &amp; </a:t>
            </a:r>
            <a:r>
              <a:rPr lang="nl-BE" b="1" dirty="0" err="1"/>
              <a:t>Deserialization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AB70E53-350E-4252-BA54-FAD53C1FA316}"/>
              </a:ext>
            </a:extLst>
          </p:cNvPr>
          <p:cNvSpPr txBox="1">
            <a:spLocks/>
          </p:cNvSpPr>
          <p:nvPr/>
        </p:nvSpPr>
        <p:spPr>
          <a:xfrm>
            <a:off x="1275906" y="1867742"/>
            <a:ext cx="4493941" cy="36717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importing the module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import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json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data =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id</a:t>
            </a:r>
            <a:r>
              <a:rPr lang="en-US" sz="1600" dirty="0">
                <a:latin typeface="Consolas" panose="020B0609020204030204" pitchFamily="49" charset="0"/>
              </a:rPr>
              <a:t>":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877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Mayur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department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Comp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</a:rPr>
              <a:t># Serializing json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latin typeface="Consolas" panose="020B0609020204030204" pitchFamily="49" charset="0"/>
              </a:rPr>
              <a:t>json_object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json.dumps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</a:rPr>
              <a:t>data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json_object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Serialization Completed.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  <a:endParaRPr lang="en-US" sz="1600" i="1" dirty="0">
              <a:solidFill>
                <a:schemeClr val="accent1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62495D6-490E-4384-A950-1C6B7D7AA28D}"/>
              </a:ext>
            </a:extLst>
          </p:cNvPr>
          <p:cNvSpPr txBox="1">
            <a:spLocks/>
          </p:cNvSpPr>
          <p:nvPr/>
        </p:nvSpPr>
        <p:spPr>
          <a:xfrm>
            <a:off x="6047574" y="1862731"/>
            <a:ext cx="4493941" cy="3671792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 fontScale="85000" lnSpcReduction="20000"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# importing the module</a:t>
            </a:r>
          </a:p>
          <a:p>
            <a:pPr marL="0" indent="0" hangingPunct="1">
              <a:buFont typeface="Arial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import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json  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# JSON string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students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{"id":"9607", "name": "Sunny", "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department":"Computer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"}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endParaRPr lang="en-US" sz="1600" b="0" i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# convert string to Python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dict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 (deserializing)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student_dict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json.loads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student_dict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student_dict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Deserialization Completed.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chemeClr val="accent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022A03A-AB5D-44E1-BC1E-1CEEFE6D7256}"/>
              </a:ext>
            </a:extLst>
          </p:cNvPr>
          <p:cNvSpPr txBox="1">
            <a:spLocks/>
          </p:cNvSpPr>
          <p:nvPr/>
        </p:nvSpPr>
        <p:spPr>
          <a:xfrm>
            <a:off x="1275907" y="5718920"/>
            <a:ext cx="4493941" cy="1004143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400" b="1" dirty="0">
                <a:solidFill>
                  <a:schemeClr val="tx1"/>
                </a:solidFill>
              </a:rPr>
              <a:t>Output: 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{"id": "877", "name": "Mayur", "department": "Comp"}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Serialization Completed.</a:t>
            </a:r>
            <a:r>
              <a:rPr lang="nl-BE" sz="1400" i="1" dirty="0"/>
              <a:t> </a:t>
            </a:r>
            <a:endParaRPr lang="en-US" sz="1400" i="1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2D74457-8835-4992-863E-E0B3DC671C2E}"/>
              </a:ext>
            </a:extLst>
          </p:cNvPr>
          <p:cNvSpPr txBox="1">
            <a:spLocks/>
          </p:cNvSpPr>
          <p:nvPr/>
        </p:nvSpPr>
        <p:spPr>
          <a:xfrm>
            <a:off x="6047574" y="5718920"/>
            <a:ext cx="4493941" cy="1004143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 fontScale="77500" lnSpcReduction="20000"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600" b="1" dirty="0">
                <a:solidFill>
                  <a:schemeClr val="tx1"/>
                </a:solidFill>
              </a:rPr>
              <a:t>Output: </a:t>
            </a:r>
            <a:endParaRPr lang="en-US" sz="1600" b="1" dirty="0">
              <a:solidFill>
                <a:schemeClr val="tx1"/>
              </a:solidFill>
            </a:endParaRPr>
          </a:p>
          <a:p>
            <a:pPr marL="0" indent="0" hangingPunct="1">
              <a:buFont typeface="Arial"/>
              <a:buNone/>
            </a:pPr>
            <a:r>
              <a:rPr lang="en-US" sz="1600" dirty="0"/>
              <a:t>{"id": "9607", "name": "Sunny", "</a:t>
            </a:r>
            <a:r>
              <a:rPr lang="en-US" sz="1600" dirty="0" err="1"/>
              <a:t>department":"Computer</a:t>
            </a:r>
            <a:r>
              <a:rPr lang="en-US" sz="1600" dirty="0"/>
              <a:t>"}</a:t>
            </a:r>
          </a:p>
          <a:p>
            <a:pPr marL="0" indent="0" hangingPunct="1">
              <a:buFont typeface="Arial"/>
              <a:buNone/>
            </a:pPr>
            <a:r>
              <a:rPr lang="en-US" sz="1600" dirty="0"/>
              <a:t>Sunny</a:t>
            </a:r>
          </a:p>
          <a:p>
            <a:pPr marL="0" indent="0" hangingPunct="1">
              <a:buFont typeface="Arial"/>
              <a:buNone/>
            </a:pPr>
            <a:r>
              <a:rPr lang="en-US" sz="1600" dirty="0"/>
              <a:t>Deserialization Completed.</a:t>
            </a:r>
            <a:r>
              <a:rPr lang="nl-BE" sz="1600" i="1" dirty="0"/>
              <a:t> </a:t>
            </a:r>
            <a:endParaRPr lang="en-US" sz="16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1A1AE2-4F94-4578-B018-125BA289F374}"/>
              </a:ext>
            </a:extLst>
          </p:cNvPr>
          <p:cNvSpPr txBox="1"/>
          <p:nvPr/>
        </p:nvSpPr>
        <p:spPr>
          <a:xfrm>
            <a:off x="53161" y="2723863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>
                <a:solidFill>
                  <a:srgbClr val="C00000"/>
                </a:solidFill>
              </a:rPr>
              <a:t>Dictionary object</a:t>
            </a:r>
            <a:endParaRPr lang="en-US" sz="1600" b="1" dirty="0">
              <a:solidFill>
                <a:srgbClr val="C0000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2CFFC6-0096-4D67-9309-E6190BF8E96C}"/>
              </a:ext>
            </a:extLst>
          </p:cNvPr>
          <p:cNvCxnSpPr/>
          <p:nvPr/>
        </p:nvCxnSpPr>
        <p:spPr>
          <a:xfrm>
            <a:off x="664533" y="3429000"/>
            <a:ext cx="0" cy="7778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A202AD-C6F7-4AA3-ACE4-96F8A5EDBBC9}"/>
              </a:ext>
            </a:extLst>
          </p:cNvPr>
          <p:cNvSpPr txBox="1"/>
          <p:nvPr/>
        </p:nvSpPr>
        <p:spPr>
          <a:xfrm>
            <a:off x="53161" y="4327237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 err="1">
                <a:solidFill>
                  <a:srgbClr val="C00000"/>
                </a:solidFill>
              </a:rPr>
              <a:t>Json</a:t>
            </a:r>
            <a:r>
              <a:rPr lang="nl-BE" sz="1600" b="1" dirty="0">
                <a:solidFill>
                  <a:srgbClr val="C00000"/>
                </a:solidFill>
              </a:rPr>
              <a:t> </a:t>
            </a:r>
          </a:p>
          <a:p>
            <a:pPr algn="ctr"/>
            <a:r>
              <a:rPr lang="nl-BE" sz="1600" b="1" dirty="0">
                <a:solidFill>
                  <a:srgbClr val="C00000"/>
                </a:solidFill>
              </a:rPr>
              <a:t>format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C5F82E-202D-4AAB-ABF8-B2B81FC94158}"/>
              </a:ext>
            </a:extLst>
          </p:cNvPr>
          <p:cNvSpPr txBox="1"/>
          <p:nvPr/>
        </p:nvSpPr>
        <p:spPr>
          <a:xfrm>
            <a:off x="10519171" y="2716768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 err="1">
                <a:solidFill>
                  <a:srgbClr val="C00000"/>
                </a:solidFill>
              </a:rPr>
              <a:t>Json</a:t>
            </a:r>
            <a:endParaRPr lang="nl-BE" sz="1600" b="1" dirty="0">
              <a:solidFill>
                <a:srgbClr val="C00000"/>
              </a:solidFill>
            </a:endParaRPr>
          </a:p>
          <a:p>
            <a:pPr algn="ctr"/>
            <a:r>
              <a:rPr lang="nl-BE" sz="1600" b="1" dirty="0">
                <a:solidFill>
                  <a:srgbClr val="C00000"/>
                </a:solidFill>
              </a:rPr>
              <a:t>file</a:t>
            </a:r>
            <a:endParaRPr lang="en-US" sz="1600" b="1" dirty="0">
              <a:solidFill>
                <a:srgbClr val="C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C422020-BBF0-4E05-8558-F7D2A3FF75F0}"/>
              </a:ext>
            </a:extLst>
          </p:cNvPr>
          <p:cNvCxnSpPr/>
          <p:nvPr/>
        </p:nvCxnSpPr>
        <p:spPr>
          <a:xfrm>
            <a:off x="11130543" y="3421905"/>
            <a:ext cx="0" cy="7778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D4BBD3D-26FF-4B12-B52C-1AA058D14F31}"/>
              </a:ext>
            </a:extLst>
          </p:cNvPr>
          <p:cNvSpPr txBox="1"/>
          <p:nvPr/>
        </p:nvSpPr>
        <p:spPr>
          <a:xfrm>
            <a:off x="10519171" y="4320142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>
                <a:solidFill>
                  <a:srgbClr val="C00000"/>
                </a:solidFill>
              </a:rPr>
              <a:t>Dictionary object</a:t>
            </a:r>
            <a:endParaRPr lang="en-US" sz="1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380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Example</a:t>
            </a:r>
            <a:r>
              <a:rPr lang="nl-BE" b="1" dirty="0"/>
              <a:t> code dumps &amp; loads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AB70E53-350E-4252-BA54-FAD53C1FA316}"/>
              </a:ext>
            </a:extLst>
          </p:cNvPr>
          <p:cNvSpPr txBox="1">
            <a:spLocks/>
          </p:cNvSpPr>
          <p:nvPr/>
        </p:nvSpPr>
        <p:spPr>
          <a:xfrm>
            <a:off x="1275906" y="1867742"/>
            <a:ext cx="4493941" cy="36717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importing the module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import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json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data =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id</a:t>
            </a:r>
            <a:r>
              <a:rPr lang="en-US" sz="1600" dirty="0">
                <a:latin typeface="Consolas" panose="020B0609020204030204" pitchFamily="49" charset="0"/>
              </a:rPr>
              <a:t>":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877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Mayur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department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Comp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</a:rPr>
              <a:t># Serializing json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latin typeface="Consolas" panose="020B0609020204030204" pitchFamily="49" charset="0"/>
              </a:rPr>
              <a:t>json_object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json.dumps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</a:rPr>
              <a:t>data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json_object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Serialization Completed.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  <a:endParaRPr lang="en-US" sz="1600" i="1" dirty="0">
              <a:solidFill>
                <a:schemeClr val="accent1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62495D6-490E-4384-A950-1C6B7D7AA28D}"/>
              </a:ext>
            </a:extLst>
          </p:cNvPr>
          <p:cNvSpPr txBox="1">
            <a:spLocks/>
          </p:cNvSpPr>
          <p:nvPr/>
        </p:nvSpPr>
        <p:spPr>
          <a:xfrm>
            <a:off x="6047574" y="1862731"/>
            <a:ext cx="4493941" cy="3671792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 fontScale="85000" lnSpcReduction="20000"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# importing the module</a:t>
            </a:r>
          </a:p>
          <a:p>
            <a:pPr marL="0" indent="0" hangingPunct="1">
              <a:buFont typeface="Arial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import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json  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# JSON string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students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{"id":"9607", "name": "Sunny", "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department":"Computer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"}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endParaRPr lang="en-US" sz="1600" b="0" i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# convert string to Python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dict</a:t>
            </a:r>
            <a:endParaRPr lang="en-US" sz="16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pPr marL="0" indent="0" hangingPunct="1">
              <a:buFont typeface="Arial"/>
              <a:buNone/>
            </a:pP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student_dict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json.loads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student_dict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student_dict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Deserialization Completed.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chemeClr val="accent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022A03A-AB5D-44E1-BC1E-1CEEFE6D7256}"/>
              </a:ext>
            </a:extLst>
          </p:cNvPr>
          <p:cNvSpPr txBox="1">
            <a:spLocks/>
          </p:cNvSpPr>
          <p:nvPr/>
        </p:nvSpPr>
        <p:spPr>
          <a:xfrm>
            <a:off x="1275907" y="5718920"/>
            <a:ext cx="4493941" cy="1004143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400" b="1" dirty="0">
                <a:solidFill>
                  <a:schemeClr val="tx1"/>
                </a:solidFill>
              </a:rPr>
              <a:t>Output: 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{"id": "877", "name": "Mayur", "department": "Comp"}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Serialization Completed.</a:t>
            </a:r>
            <a:r>
              <a:rPr lang="nl-BE" sz="1400" i="1" dirty="0"/>
              <a:t> </a:t>
            </a:r>
            <a:endParaRPr lang="en-US" sz="1400" i="1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2D74457-8835-4992-863E-E0B3DC671C2E}"/>
              </a:ext>
            </a:extLst>
          </p:cNvPr>
          <p:cNvSpPr txBox="1">
            <a:spLocks/>
          </p:cNvSpPr>
          <p:nvPr/>
        </p:nvSpPr>
        <p:spPr>
          <a:xfrm>
            <a:off x="6047574" y="5718920"/>
            <a:ext cx="4493941" cy="1004143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 fontScale="77500" lnSpcReduction="20000"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600" b="1" dirty="0">
                <a:solidFill>
                  <a:schemeClr val="tx1"/>
                </a:solidFill>
              </a:rPr>
              <a:t>Output: </a:t>
            </a:r>
            <a:endParaRPr lang="en-US" sz="1600" b="1" dirty="0">
              <a:solidFill>
                <a:schemeClr val="tx1"/>
              </a:solidFill>
            </a:endParaRPr>
          </a:p>
          <a:p>
            <a:pPr marL="0" indent="0" hangingPunct="1">
              <a:buFont typeface="Arial"/>
              <a:buNone/>
            </a:pPr>
            <a:r>
              <a:rPr lang="en-US" sz="1600" dirty="0"/>
              <a:t>{"id": "9607", "name": "Sunny", "</a:t>
            </a:r>
            <a:r>
              <a:rPr lang="en-US" sz="1600" dirty="0" err="1"/>
              <a:t>department":"Computer</a:t>
            </a:r>
            <a:r>
              <a:rPr lang="en-US" sz="1600" dirty="0"/>
              <a:t>"}</a:t>
            </a:r>
          </a:p>
          <a:p>
            <a:pPr marL="0" indent="0" hangingPunct="1">
              <a:buFont typeface="Arial"/>
              <a:buNone/>
            </a:pPr>
            <a:r>
              <a:rPr lang="en-US" sz="1600" dirty="0"/>
              <a:t>Sunny</a:t>
            </a:r>
          </a:p>
          <a:p>
            <a:pPr marL="0" indent="0" hangingPunct="1">
              <a:buFont typeface="Arial"/>
              <a:buNone/>
            </a:pPr>
            <a:r>
              <a:rPr lang="en-US" sz="1600" dirty="0"/>
              <a:t>Deserialization Completed.</a:t>
            </a:r>
            <a:r>
              <a:rPr lang="nl-BE" sz="1600" i="1" dirty="0"/>
              <a:t> </a:t>
            </a:r>
            <a:endParaRPr lang="en-US" sz="16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1A1AE2-4F94-4578-B018-125BA289F374}"/>
              </a:ext>
            </a:extLst>
          </p:cNvPr>
          <p:cNvSpPr txBox="1"/>
          <p:nvPr/>
        </p:nvSpPr>
        <p:spPr>
          <a:xfrm>
            <a:off x="53161" y="2723863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>
                <a:solidFill>
                  <a:srgbClr val="C00000"/>
                </a:solidFill>
              </a:rPr>
              <a:t>Dictionary object</a:t>
            </a:r>
            <a:endParaRPr lang="en-US" sz="1600" b="1" dirty="0">
              <a:solidFill>
                <a:srgbClr val="C0000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2CFFC6-0096-4D67-9309-E6190BF8E96C}"/>
              </a:ext>
            </a:extLst>
          </p:cNvPr>
          <p:cNvCxnSpPr/>
          <p:nvPr/>
        </p:nvCxnSpPr>
        <p:spPr>
          <a:xfrm>
            <a:off x="664533" y="3429000"/>
            <a:ext cx="0" cy="7778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A202AD-C6F7-4AA3-ACE4-96F8A5EDBBC9}"/>
              </a:ext>
            </a:extLst>
          </p:cNvPr>
          <p:cNvSpPr txBox="1"/>
          <p:nvPr/>
        </p:nvSpPr>
        <p:spPr>
          <a:xfrm>
            <a:off x="53161" y="4327237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 err="1">
                <a:solidFill>
                  <a:srgbClr val="C00000"/>
                </a:solidFill>
              </a:rPr>
              <a:t>Json</a:t>
            </a:r>
            <a:r>
              <a:rPr lang="nl-BE" sz="1600" b="1" dirty="0">
                <a:solidFill>
                  <a:srgbClr val="C00000"/>
                </a:solidFill>
              </a:rPr>
              <a:t> </a:t>
            </a:r>
          </a:p>
          <a:p>
            <a:pPr algn="ctr"/>
            <a:r>
              <a:rPr lang="nl-BE" sz="1600" b="1" dirty="0">
                <a:solidFill>
                  <a:srgbClr val="C00000"/>
                </a:solidFill>
              </a:rPr>
              <a:t>format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C5F82E-202D-4AAB-ABF8-B2B81FC94158}"/>
              </a:ext>
            </a:extLst>
          </p:cNvPr>
          <p:cNvSpPr txBox="1"/>
          <p:nvPr/>
        </p:nvSpPr>
        <p:spPr>
          <a:xfrm>
            <a:off x="10519171" y="2716768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 err="1">
                <a:solidFill>
                  <a:srgbClr val="C00000"/>
                </a:solidFill>
              </a:rPr>
              <a:t>Json</a:t>
            </a:r>
            <a:endParaRPr lang="nl-BE" sz="1600" b="1" dirty="0">
              <a:solidFill>
                <a:srgbClr val="C00000"/>
              </a:solidFill>
            </a:endParaRPr>
          </a:p>
          <a:p>
            <a:pPr algn="ctr"/>
            <a:r>
              <a:rPr lang="nl-BE" sz="1600" b="1" dirty="0">
                <a:solidFill>
                  <a:srgbClr val="C00000"/>
                </a:solidFill>
              </a:rPr>
              <a:t>file</a:t>
            </a:r>
            <a:endParaRPr lang="en-US" sz="1600" b="1" dirty="0">
              <a:solidFill>
                <a:srgbClr val="C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C422020-BBF0-4E05-8558-F7D2A3FF75F0}"/>
              </a:ext>
            </a:extLst>
          </p:cNvPr>
          <p:cNvCxnSpPr/>
          <p:nvPr/>
        </p:nvCxnSpPr>
        <p:spPr>
          <a:xfrm>
            <a:off x="11130543" y="3421905"/>
            <a:ext cx="0" cy="7778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D4BBD3D-26FF-4B12-B52C-1AA058D14F31}"/>
              </a:ext>
            </a:extLst>
          </p:cNvPr>
          <p:cNvSpPr txBox="1"/>
          <p:nvPr/>
        </p:nvSpPr>
        <p:spPr>
          <a:xfrm>
            <a:off x="10519171" y="4320142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>
                <a:solidFill>
                  <a:srgbClr val="C00000"/>
                </a:solidFill>
              </a:rPr>
              <a:t>Dictionary object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AD5794-77CD-4184-B9C3-FF9B2CF3C5D6}"/>
              </a:ext>
            </a:extLst>
          </p:cNvPr>
          <p:cNvSpPr txBox="1"/>
          <p:nvPr/>
        </p:nvSpPr>
        <p:spPr>
          <a:xfrm>
            <a:off x="3965944" y="3301543"/>
            <a:ext cx="2339163" cy="905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46300643-6C78-41BD-8806-B6834F8E341C}"/>
              </a:ext>
            </a:extLst>
          </p:cNvPr>
          <p:cNvSpPr/>
          <p:nvPr/>
        </p:nvSpPr>
        <p:spPr>
          <a:xfrm>
            <a:off x="4620451" y="2603225"/>
            <a:ext cx="2254103" cy="1477328"/>
          </a:xfrm>
          <a:prstGeom prst="wedgeRectCallout">
            <a:avLst>
              <a:gd name="adj1" fmla="val -85927"/>
              <a:gd name="adj2" fmla="val 732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0" dirty="0" err="1">
                <a:solidFill>
                  <a:schemeClr val="bg1"/>
                </a:solidFill>
                <a:effectLst/>
                <a:latin typeface="urw-din"/>
              </a:rPr>
              <a:t>json.dumps</a:t>
            </a:r>
            <a:r>
              <a:rPr lang="en-US" b="1" i="0" dirty="0">
                <a:solidFill>
                  <a:schemeClr val="bg1"/>
                </a:solidFill>
                <a:effectLst/>
                <a:latin typeface="urw-din"/>
              </a:rPr>
              <a:t>() </a:t>
            </a:r>
            <a:r>
              <a:rPr lang="en-US" b="0" i="0" dirty="0">
                <a:solidFill>
                  <a:schemeClr val="bg1"/>
                </a:solidFill>
                <a:effectLst/>
                <a:latin typeface="urw-din"/>
              </a:rPr>
              <a:t>function converts a Python object into a json string.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1CB0B5F-22C6-4646-BAD7-562D0923B5C7}"/>
              </a:ext>
            </a:extLst>
          </p:cNvPr>
          <p:cNvSpPr txBox="1">
            <a:spLocks/>
          </p:cNvSpPr>
          <p:nvPr/>
        </p:nvSpPr>
        <p:spPr>
          <a:xfrm>
            <a:off x="1148316" y="4383929"/>
            <a:ext cx="3421623" cy="326150"/>
          </a:xfrm>
          <a:prstGeom prst="rect">
            <a:avLst/>
          </a:prstGeom>
          <a:ln w="57150">
            <a:solidFill>
              <a:srgbClr val="FF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2707712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Example</a:t>
            </a:r>
            <a:r>
              <a:rPr lang="nl-BE" b="1" dirty="0"/>
              <a:t> code dumps &amp; loads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AB70E53-350E-4252-BA54-FAD53C1FA316}"/>
              </a:ext>
            </a:extLst>
          </p:cNvPr>
          <p:cNvSpPr txBox="1">
            <a:spLocks/>
          </p:cNvSpPr>
          <p:nvPr/>
        </p:nvSpPr>
        <p:spPr>
          <a:xfrm>
            <a:off x="1275906" y="1867742"/>
            <a:ext cx="4493941" cy="36717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importing the module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import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json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data =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id</a:t>
            </a:r>
            <a:r>
              <a:rPr lang="en-US" sz="1600" dirty="0">
                <a:latin typeface="Consolas" panose="020B0609020204030204" pitchFamily="49" charset="0"/>
              </a:rPr>
              <a:t>":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877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Mayur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department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Comp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</a:rPr>
              <a:t># Serializing json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 err="1">
                <a:latin typeface="Consolas" panose="020B0609020204030204" pitchFamily="49" charset="0"/>
              </a:rPr>
              <a:t>json_object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json.dumps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</a:rPr>
              <a:t>data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json_object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Serialization Completed.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  <a:endParaRPr lang="en-US" sz="1600" i="1" dirty="0">
              <a:solidFill>
                <a:schemeClr val="accent1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62495D6-490E-4384-A950-1C6B7D7AA28D}"/>
              </a:ext>
            </a:extLst>
          </p:cNvPr>
          <p:cNvSpPr txBox="1">
            <a:spLocks/>
          </p:cNvSpPr>
          <p:nvPr/>
        </p:nvSpPr>
        <p:spPr>
          <a:xfrm>
            <a:off x="6047574" y="1862731"/>
            <a:ext cx="4493941" cy="3671792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 fontScale="85000" lnSpcReduction="20000"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# importing the module</a:t>
            </a:r>
          </a:p>
          <a:p>
            <a:pPr marL="0" indent="0" hangingPunct="1">
              <a:buFont typeface="Arial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import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json  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# JSON string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students =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{"id":"9607", "name": "Sunny", "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department":"Computer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"}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endParaRPr lang="en-US" sz="1600" b="0" i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# convert string to Python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dict</a:t>
            </a:r>
            <a:endParaRPr lang="en-US" sz="16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pPr marL="0" indent="0" hangingPunct="1">
              <a:buFont typeface="Arial"/>
              <a:buNone/>
            </a:pP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student_dict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json.loads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students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student_dict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student_dict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 hangingPunct="1">
              <a:buFont typeface="Arial"/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Deserialization Completed.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chemeClr val="accent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022A03A-AB5D-44E1-BC1E-1CEEFE6D7256}"/>
              </a:ext>
            </a:extLst>
          </p:cNvPr>
          <p:cNvSpPr txBox="1">
            <a:spLocks/>
          </p:cNvSpPr>
          <p:nvPr/>
        </p:nvSpPr>
        <p:spPr>
          <a:xfrm>
            <a:off x="1275907" y="5718920"/>
            <a:ext cx="4493941" cy="1004143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400" b="1" dirty="0">
                <a:solidFill>
                  <a:schemeClr val="tx1"/>
                </a:solidFill>
              </a:rPr>
              <a:t>Output: 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{"id": "877", "name": "Mayur", "department": "Comp"}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Serialization Completed.</a:t>
            </a:r>
            <a:r>
              <a:rPr lang="nl-BE" sz="1400" i="1" dirty="0"/>
              <a:t> </a:t>
            </a:r>
            <a:endParaRPr lang="en-US" sz="1400" i="1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2D74457-8835-4992-863E-E0B3DC671C2E}"/>
              </a:ext>
            </a:extLst>
          </p:cNvPr>
          <p:cNvSpPr txBox="1">
            <a:spLocks/>
          </p:cNvSpPr>
          <p:nvPr/>
        </p:nvSpPr>
        <p:spPr>
          <a:xfrm>
            <a:off x="6047574" y="5718920"/>
            <a:ext cx="4493941" cy="1004143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 fontScale="77500" lnSpcReduction="20000"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600" b="1" dirty="0">
                <a:solidFill>
                  <a:schemeClr val="tx1"/>
                </a:solidFill>
              </a:rPr>
              <a:t>Output: </a:t>
            </a:r>
            <a:endParaRPr lang="en-US" sz="1600" b="1" dirty="0">
              <a:solidFill>
                <a:schemeClr val="tx1"/>
              </a:solidFill>
            </a:endParaRPr>
          </a:p>
          <a:p>
            <a:pPr marL="0" indent="0" hangingPunct="1">
              <a:buFont typeface="Arial"/>
              <a:buNone/>
            </a:pPr>
            <a:r>
              <a:rPr lang="en-US" sz="1600" dirty="0"/>
              <a:t>{"id": "9607", "name": "Sunny", "</a:t>
            </a:r>
            <a:r>
              <a:rPr lang="en-US" sz="1600" dirty="0" err="1"/>
              <a:t>department":"Computer</a:t>
            </a:r>
            <a:r>
              <a:rPr lang="en-US" sz="1600" dirty="0"/>
              <a:t>"}</a:t>
            </a:r>
          </a:p>
          <a:p>
            <a:pPr marL="0" indent="0" hangingPunct="1">
              <a:buFont typeface="Arial"/>
              <a:buNone/>
            </a:pPr>
            <a:r>
              <a:rPr lang="en-US" sz="1600" dirty="0"/>
              <a:t>Sunny</a:t>
            </a:r>
          </a:p>
          <a:p>
            <a:pPr marL="0" indent="0" hangingPunct="1">
              <a:buFont typeface="Arial"/>
              <a:buNone/>
            </a:pPr>
            <a:r>
              <a:rPr lang="en-US" sz="1600" dirty="0"/>
              <a:t>Deserialization Completed.</a:t>
            </a:r>
            <a:r>
              <a:rPr lang="nl-BE" sz="1600" i="1" dirty="0"/>
              <a:t> </a:t>
            </a:r>
            <a:endParaRPr lang="en-US" sz="16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1A1AE2-4F94-4578-B018-125BA289F374}"/>
              </a:ext>
            </a:extLst>
          </p:cNvPr>
          <p:cNvSpPr txBox="1"/>
          <p:nvPr/>
        </p:nvSpPr>
        <p:spPr>
          <a:xfrm>
            <a:off x="53161" y="2723863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>
                <a:solidFill>
                  <a:srgbClr val="C00000"/>
                </a:solidFill>
              </a:rPr>
              <a:t>Dictionary object</a:t>
            </a:r>
            <a:endParaRPr lang="en-US" sz="1600" b="1" dirty="0">
              <a:solidFill>
                <a:srgbClr val="C0000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2CFFC6-0096-4D67-9309-E6190BF8E96C}"/>
              </a:ext>
            </a:extLst>
          </p:cNvPr>
          <p:cNvCxnSpPr/>
          <p:nvPr/>
        </p:nvCxnSpPr>
        <p:spPr>
          <a:xfrm>
            <a:off x="664533" y="3429000"/>
            <a:ext cx="0" cy="7778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A202AD-C6F7-4AA3-ACE4-96F8A5EDBBC9}"/>
              </a:ext>
            </a:extLst>
          </p:cNvPr>
          <p:cNvSpPr txBox="1"/>
          <p:nvPr/>
        </p:nvSpPr>
        <p:spPr>
          <a:xfrm>
            <a:off x="53161" y="4327237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 err="1">
                <a:solidFill>
                  <a:srgbClr val="C00000"/>
                </a:solidFill>
              </a:rPr>
              <a:t>Json</a:t>
            </a:r>
            <a:r>
              <a:rPr lang="nl-BE" sz="1600" b="1" dirty="0">
                <a:solidFill>
                  <a:srgbClr val="C00000"/>
                </a:solidFill>
              </a:rPr>
              <a:t> </a:t>
            </a:r>
          </a:p>
          <a:p>
            <a:pPr algn="ctr"/>
            <a:r>
              <a:rPr lang="nl-BE" sz="1600" b="1" dirty="0">
                <a:solidFill>
                  <a:srgbClr val="C00000"/>
                </a:solidFill>
              </a:rPr>
              <a:t>format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C5F82E-202D-4AAB-ABF8-B2B81FC94158}"/>
              </a:ext>
            </a:extLst>
          </p:cNvPr>
          <p:cNvSpPr txBox="1"/>
          <p:nvPr/>
        </p:nvSpPr>
        <p:spPr>
          <a:xfrm>
            <a:off x="10519171" y="2716768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 err="1">
                <a:solidFill>
                  <a:srgbClr val="C00000"/>
                </a:solidFill>
              </a:rPr>
              <a:t>Json</a:t>
            </a:r>
            <a:endParaRPr lang="nl-BE" sz="1600" b="1" dirty="0">
              <a:solidFill>
                <a:srgbClr val="C00000"/>
              </a:solidFill>
            </a:endParaRPr>
          </a:p>
          <a:p>
            <a:pPr algn="ctr"/>
            <a:r>
              <a:rPr lang="nl-BE" sz="1600" b="1" dirty="0">
                <a:solidFill>
                  <a:srgbClr val="C00000"/>
                </a:solidFill>
              </a:rPr>
              <a:t>file</a:t>
            </a:r>
            <a:endParaRPr lang="en-US" sz="1600" b="1" dirty="0">
              <a:solidFill>
                <a:srgbClr val="C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C422020-BBF0-4E05-8558-F7D2A3FF75F0}"/>
              </a:ext>
            </a:extLst>
          </p:cNvPr>
          <p:cNvCxnSpPr/>
          <p:nvPr/>
        </p:nvCxnSpPr>
        <p:spPr>
          <a:xfrm>
            <a:off x="11130543" y="3421905"/>
            <a:ext cx="0" cy="7778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D4BBD3D-26FF-4B12-B52C-1AA058D14F31}"/>
              </a:ext>
            </a:extLst>
          </p:cNvPr>
          <p:cNvSpPr txBox="1"/>
          <p:nvPr/>
        </p:nvSpPr>
        <p:spPr>
          <a:xfrm>
            <a:off x="10519171" y="4320142"/>
            <a:ext cx="1222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>
                <a:solidFill>
                  <a:srgbClr val="C00000"/>
                </a:solidFill>
              </a:rPr>
              <a:t>Dictionary object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E5E6F21-9804-4C91-A321-24E4DB538D9D}"/>
              </a:ext>
            </a:extLst>
          </p:cNvPr>
          <p:cNvSpPr txBox="1">
            <a:spLocks/>
          </p:cNvSpPr>
          <p:nvPr/>
        </p:nvSpPr>
        <p:spPr>
          <a:xfrm>
            <a:off x="5937733" y="3873630"/>
            <a:ext cx="3716630" cy="326150"/>
          </a:xfrm>
          <a:prstGeom prst="rect">
            <a:avLst/>
          </a:prstGeom>
          <a:ln w="57150">
            <a:solidFill>
              <a:srgbClr val="FF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endParaRPr lang="en-US" sz="1600" i="1" dirty="0"/>
          </a:p>
        </p:txBody>
      </p:sp>
      <p:sp>
        <p:nvSpPr>
          <p:cNvPr id="18" name="Speech Bubble: Rectangle 17">
            <a:extLst>
              <a:ext uri="{FF2B5EF4-FFF2-40B4-BE49-F238E27FC236}">
                <a16:creationId xmlns:a16="http://schemas.microsoft.com/office/drawing/2014/main" id="{B09F8829-B5BD-4251-979A-B9C58F6CA428}"/>
              </a:ext>
            </a:extLst>
          </p:cNvPr>
          <p:cNvSpPr/>
          <p:nvPr/>
        </p:nvSpPr>
        <p:spPr>
          <a:xfrm>
            <a:off x="8527311" y="1944577"/>
            <a:ext cx="2254103" cy="1477328"/>
          </a:xfrm>
          <a:prstGeom prst="wedgeRectCallout">
            <a:avLst>
              <a:gd name="adj1" fmla="val -55266"/>
              <a:gd name="adj2" fmla="val 855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0" dirty="0" err="1">
                <a:solidFill>
                  <a:schemeClr val="bg1"/>
                </a:solidFill>
                <a:effectLst/>
                <a:latin typeface="urw-din"/>
              </a:rPr>
              <a:t>json.loads</a:t>
            </a:r>
            <a:r>
              <a:rPr lang="en-US" b="1" i="0" dirty="0">
                <a:solidFill>
                  <a:schemeClr val="bg1"/>
                </a:solidFill>
                <a:effectLst/>
                <a:latin typeface="urw-din"/>
              </a:rPr>
              <a:t>()</a:t>
            </a:r>
            <a:r>
              <a:rPr lang="en-US" b="0" i="0" dirty="0">
                <a:solidFill>
                  <a:schemeClr val="bg1"/>
                </a:solidFill>
                <a:effectLst/>
                <a:latin typeface="urw-din"/>
              </a:rPr>
              <a:t> method can be used to parse a valid JSON string and convert it into a Python Dictionary.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609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/>
              <a:t>Content </a:t>
            </a:r>
            <a:r>
              <a:rPr lang="nl-BE" b="1" dirty="0" err="1"/>
              <a:t>table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9948334" cy="36468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 err="1">
                <a:solidFill>
                  <a:schemeClr val="bg2"/>
                </a:solidFill>
              </a:rPr>
              <a:t>What</a:t>
            </a:r>
            <a:r>
              <a:rPr lang="nl-BE" dirty="0">
                <a:solidFill>
                  <a:schemeClr val="bg2"/>
                </a:solidFill>
              </a:rPr>
              <a:t> is </a:t>
            </a:r>
            <a:r>
              <a:rPr lang="nl-BE" dirty="0" err="1">
                <a:solidFill>
                  <a:schemeClr val="bg2"/>
                </a:solidFill>
              </a:rPr>
              <a:t>Serialization</a:t>
            </a:r>
            <a:r>
              <a:rPr lang="nl-BE" dirty="0">
                <a:solidFill>
                  <a:schemeClr val="bg2"/>
                </a:solidFill>
              </a:rPr>
              <a:t> &amp; </a:t>
            </a:r>
            <a:r>
              <a:rPr lang="nl-BE" dirty="0" err="1">
                <a:solidFill>
                  <a:schemeClr val="bg2"/>
                </a:solidFill>
              </a:rPr>
              <a:t>Deserialization</a:t>
            </a:r>
            <a:r>
              <a:rPr lang="nl-BE" dirty="0">
                <a:solidFill>
                  <a:schemeClr val="bg2"/>
                </a:solidFill>
              </a:rPr>
              <a:t>?</a:t>
            </a:r>
          </a:p>
          <a:p>
            <a:r>
              <a:rPr lang="nl-BE" dirty="0" err="1">
                <a:solidFill>
                  <a:schemeClr val="bg2"/>
                </a:solidFill>
              </a:rPr>
              <a:t>Why</a:t>
            </a:r>
            <a:r>
              <a:rPr lang="nl-BE" dirty="0">
                <a:solidFill>
                  <a:schemeClr val="bg2"/>
                </a:solidFill>
              </a:rPr>
              <a:t> </a:t>
            </a:r>
            <a:r>
              <a:rPr lang="nl-BE" dirty="0" err="1">
                <a:solidFill>
                  <a:schemeClr val="bg2"/>
                </a:solidFill>
              </a:rPr>
              <a:t>should</a:t>
            </a:r>
            <a:r>
              <a:rPr lang="nl-BE" dirty="0">
                <a:solidFill>
                  <a:schemeClr val="bg2"/>
                </a:solidFill>
              </a:rPr>
              <a:t> we </a:t>
            </a:r>
            <a:r>
              <a:rPr lang="nl-BE" dirty="0" err="1">
                <a:solidFill>
                  <a:schemeClr val="bg2"/>
                </a:solidFill>
              </a:rPr>
              <a:t>use</a:t>
            </a:r>
            <a:r>
              <a:rPr lang="nl-BE" dirty="0">
                <a:solidFill>
                  <a:schemeClr val="bg2"/>
                </a:solidFill>
              </a:rPr>
              <a:t> </a:t>
            </a:r>
            <a:r>
              <a:rPr lang="nl-BE" dirty="0" err="1">
                <a:solidFill>
                  <a:schemeClr val="bg2"/>
                </a:solidFill>
              </a:rPr>
              <a:t>Serialization</a:t>
            </a:r>
            <a:r>
              <a:rPr lang="nl-BE" dirty="0">
                <a:solidFill>
                  <a:schemeClr val="bg2"/>
                </a:solidFill>
              </a:rPr>
              <a:t>?</a:t>
            </a:r>
          </a:p>
          <a:p>
            <a:r>
              <a:rPr lang="nl-BE" dirty="0" err="1">
                <a:solidFill>
                  <a:schemeClr val="bg2"/>
                </a:solidFill>
              </a:rPr>
              <a:t>Json</a:t>
            </a:r>
            <a:r>
              <a:rPr lang="nl-BE" dirty="0">
                <a:solidFill>
                  <a:schemeClr val="bg2"/>
                </a:solidFill>
              </a:rPr>
              <a:t> </a:t>
            </a:r>
            <a:r>
              <a:rPr lang="nl-BE" dirty="0" err="1">
                <a:solidFill>
                  <a:schemeClr val="bg2"/>
                </a:solidFill>
              </a:rPr>
              <a:t>library</a:t>
            </a:r>
            <a:endParaRPr lang="nl-BE" dirty="0">
              <a:solidFill>
                <a:schemeClr val="bg2"/>
              </a:solidFill>
            </a:endParaRPr>
          </a:p>
          <a:p>
            <a:r>
              <a:rPr lang="nl-BE" dirty="0" err="1"/>
              <a:t>Pickle</a:t>
            </a:r>
            <a:r>
              <a:rPr lang="nl-BE" dirty="0"/>
              <a:t> </a:t>
            </a:r>
            <a:r>
              <a:rPr lang="nl-BE" dirty="0" err="1"/>
              <a:t>library</a:t>
            </a: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16129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b="1" dirty="0" err="1"/>
              <a:t>Pickle</a:t>
            </a:r>
            <a:r>
              <a:rPr lang="nl-BE" b="1" dirty="0"/>
              <a:t> </a:t>
            </a:r>
            <a:r>
              <a:rPr lang="nl-BE" b="1"/>
              <a:t>library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sz="2400" b="0" i="0" dirty="0">
                <a:effectLst/>
              </a:rPr>
              <a:t>JSON can only store basic structures such as a list and dictionary</a:t>
            </a:r>
          </a:p>
          <a:p>
            <a:pPr fontAlgn="base"/>
            <a:endParaRPr lang="en-US" sz="2400" dirty="0"/>
          </a:p>
          <a:p>
            <a:pPr fontAlgn="base"/>
            <a:r>
              <a:rPr lang="en-US" sz="2400" b="0" dirty="0">
                <a:effectLst/>
              </a:rPr>
              <a:t>More powerful serialization formats exist. In the following, we will explore </a:t>
            </a:r>
            <a:r>
              <a:rPr lang="en-US" sz="2400" b="1" dirty="0">
                <a:solidFill>
                  <a:srgbClr val="C00000"/>
                </a:solidFill>
                <a:effectLst/>
              </a:rPr>
              <a:t>serialization library in Python named pickle</a:t>
            </a:r>
            <a:r>
              <a:rPr lang="en-US" sz="2400" b="0" dirty="0">
                <a:solidFill>
                  <a:srgbClr val="C00000"/>
                </a:solidFill>
                <a:effectLst/>
              </a:rPr>
              <a:t>.</a:t>
            </a:r>
          </a:p>
          <a:p>
            <a:pPr fontAlgn="base"/>
            <a:endParaRPr lang="en-US" sz="2400" b="0" dirty="0">
              <a:effectLst/>
            </a:endParaRPr>
          </a:p>
          <a:p>
            <a:pPr marL="0" indent="0">
              <a:buNone/>
            </a:pPr>
            <a:br>
              <a:rPr lang="en-US" sz="2400" b="0" i="0" dirty="0">
                <a:effectLst/>
              </a:rPr>
            </a:br>
            <a:endParaRPr lang="en-US" sz="2400" i="1" dirty="0"/>
          </a:p>
        </p:txBody>
      </p:sp>
      <p:pic>
        <p:nvPicPr>
          <p:cNvPr id="1032" name="Picture 8" descr="This shop on the Lower East Side sells used books and pickles">
            <a:extLst>
              <a:ext uri="{FF2B5EF4-FFF2-40B4-BE49-F238E27FC236}">
                <a16:creationId xmlns:a16="http://schemas.microsoft.com/office/drawing/2014/main" id="{F733B62E-A435-4EF9-943C-436406D41A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7" r="2" b="15247"/>
          <a:stretch/>
        </p:blipFill>
        <p:spPr bwMode="auto">
          <a:xfrm>
            <a:off x="6172200" y="1825625"/>
            <a:ext cx="5181600" cy="435133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26046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b="1" dirty="0" err="1"/>
              <a:t>Pickle</a:t>
            </a:r>
            <a:r>
              <a:rPr lang="nl-BE" b="1" dirty="0"/>
              <a:t> </a:t>
            </a:r>
            <a:r>
              <a:rPr lang="nl-BE" b="1" dirty="0" err="1"/>
              <a:t>vs</a:t>
            </a:r>
            <a:r>
              <a:rPr lang="nl-BE" b="1" dirty="0"/>
              <a:t> JSON</a:t>
            </a:r>
            <a:endParaRPr lang="en-US" b="1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326D295-37CE-4655-B3F6-41012FFE83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276647"/>
              </p:ext>
            </p:extLst>
          </p:nvPr>
        </p:nvGraphicFramePr>
        <p:xfrm>
          <a:off x="915469" y="1403060"/>
          <a:ext cx="10798476" cy="52800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99238">
                  <a:extLst>
                    <a:ext uri="{9D8B030D-6E8A-4147-A177-3AD203B41FA5}">
                      <a16:colId xmlns:a16="http://schemas.microsoft.com/office/drawing/2014/main" val="3611725758"/>
                    </a:ext>
                  </a:extLst>
                </a:gridCol>
                <a:gridCol w="5399238">
                  <a:extLst>
                    <a:ext uri="{9D8B030D-6E8A-4147-A177-3AD203B41FA5}">
                      <a16:colId xmlns:a16="http://schemas.microsoft.com/office/drawing/2014/main" val="1295463244"/>
                    </a:ext>
                  </a:extLst>
                </a:gridCol>
              </a:tblGrid>
              <a:tr h="582607">
                <a:tc>
                  <a:txBody>
                    <a:bodyPr/>
                    <a:lstStyle/>
                    <a:p>
                      <a:pPr algn="ctr"/>
                      <a:r>
                        <a:rPr lang="nl-BE" sz="2800" b="1" dirty="0" err="1"/>
                        <a:t>Pickle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2800" b="1" dirty="0"/>
                        <a:t>JSON</a:t>
                      </a: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795963"/>
                  </a:ext>
                </a:extLst>
              </a:tr>
              <a:tr h="582607">
                <a:tc>
                  <a:txBody>
                    <a:bodyPr/>
                    <a:lstStyle/>
                    <a:p>
                      <a:pPr algn="ctr"/>
                      <a:endParaRPr lang="nl-BE" dirty="0"/>
                    </a:p>
                    <a:p>
                      <a:pPr algn="ctr"/>
                      <a:endParaRPr lang="nl-BE" dirty="0"/>
                    </a:p>
                    <a:p>
                      <a:pPr algn="ctr"/>
                      <a:endParaRPr lang="nl-BE" dirty="0"/>
                    </a:p>
                    <a:p>
                      <a:pPr algn="ctr"/>
                      <a:r>
                        <a:rPr lang="nl-BE" dirty="0" err="1"/>
                        <a:t>Pickle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lets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user store data in </a:t>
                      </a:r>
                      <a:r>
                        <a:rPr lang="nl-BE" dirty="0" err="1"/>
                        <a:t>binary</a:t>
                      </a:r>
                      <a:r>
                        <a:rPr lang="nl-BE" dirty="0"/>
                        <a:t> format.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BE" dirty="0"/>
                    </a:p>
                    <a:p>
                      <a:pPr algn="ctr"/>
                      <a:endParaRPr lang="nl-BE" dirty="0"/>
                    </a:p>
                    <a:p>
                      <a:pPr algn="ctr"/>
                      <a:endParaRPr lang="nl-BE" dirty="0"/>
                    </a:p>
                    <a:p>
                      <a:pPr algn="ctr"/>
                      <a:r>
                        <a:rPr lang="nl-BE" dirty="0"/>
                        <a:t>JSON </a:t>
                      </a:r>
                      <a:r>
                        <a:rPr lang="nl-BE" dirty="0" err="1"/>
                        <a:t>lets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user store data in human </a:t>
                      </a:r>
                      <a:r>
                        <a:rPr lang="nl-BE" dirty="0" err="1"/>
                        <a:t>readable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textformat</a:t>
                      </a:r>
                      <a:r>
                        <a:rPr lang="nl-BE" dirty="0"/>
                        <a:t>.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453264"/>
                  </a:ext>
                </a:extLst>
              </a:tr>
              <a:tr h="582607">
                <a:tc>
                  <a:txBody>
                    <a:bodyPr/>
                    <a:lstStyle/>
                    <a:p>
                      <a:pPr algn="ctr"/>
                      <a:endParaRPr lang="nl-BE" dirty="0"/>
                    </a:p>
                    <a:p>
                      <a:pPr algn="ctr"/>
                      <a:endParaRPr lang="nl-BE" dirty="0"/>
                    </a:p>
                    <a:p>
                      <a:pPr algn="ctr"/>
                      <a:r>
                        <a:rPr lang="nl-BE" dirty="0" err="1"/>
                        <a:t>Not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only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data fields but </a:t>
                      </a:r>
                      <a:r>
                        <a:rPr lang="nl-BE" dirty="0" err="1"/>
                        <a:t>with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pickle</a:t>
                      </a:r>
                      <a:r>
                        <a:rPr lang="nl-BE" dirty="0"/>
                        <a:t> module, even classes </a:t>
                      </a:r>
                      <a:r>
                        <a:rPr lang="nl-BE" dirty="0" err="1"/>
                        <a:t>and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methods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can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be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serialized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and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deserialized</a:t>
                      </a:r>
                      <a:r>
                        <a:rPr lang="nl-BE" dirty="0"/>
                        <a:t>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BE" dirty="0"/>
                    </a:p>
                    <a:p>
                      <a:pPr algn="ctr"/>
                      <a:endParaRPr lang="nl-BE" dirty="0"/>
                    </a:p>
                    <a:p>
                      <a:pPr algn="ctr"/>
                      <a:r>
                        <a:rPr lang="nl-BE" dirty="0" err="1"/>
                        <a:t>Json</a:t>
                      </a:r>
                      <a:r>
                        <a:rPr lang="nl-BE" dirty="0"/>
                        <a:t> is </a:t>
                      </a:r>
                      <a:r>
                        <a:rPr lang="nl-BE" dirty="0" err="1"/>
                        <a:t>limited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to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certain</a:t>
                      </a:r>
                      <a:r>
                        <a:rPr lang="nl-BE" dirty="0"/>
                        <a:t> python </a:t>
                      </a:r>
                      <a:r>
                        <a:rPr lang="nl-BE" dirty="0" err="1"/>
                        <a:t>objects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and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it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cannot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serialize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every</a:t>
                      </a:r>
                      <a:r>
                        <a:rPr lang="nl-BE" dirty="0"/>
                        <a:t> python object.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1480959"/>
                  </a:ext>
                </a:extLst>
              </a:tr>
              <a:tr h="58260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556234"/>
                  </a:ext>
                </a:extLst>
              </a:tr>
              <a:tr h="582607">
                <a:tc>
                  <a:txBody>
                    <a:bodyPr/>
                    <a:lstStyle/>
                    <a:p>
                      <a:pPr algn="ctr"/>
                      <a:endParaRPr lang="nl-BE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Pickling is specific to Python and it doesn’t guarantee cross-language compatibility.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BE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Json is supported by almost all the programming languages. Json is language independent.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882854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5D840F8-9B77-48FC-B94D-DFFF6F330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6089" y="2226413"/>
            <a:ext cx="973404" cy="5984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B58E25-F2E2-4D33-85F0-8409E10F3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4004" y="2226413"/>
            <a:ext cx="973404" cy="5984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69D62F-85DA-4860-8DC2-4675C5C8A1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6089" y="3610856"/>
            <a:ext cx="973404" cy="6257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3F406A-613A-42D1-8247-C1561EC57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4004" y="3610856"/>
            <a:ext cx="973404" cy="6257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7FD737C-CE9E-4F0D-B2C9-B3A8B2DCA5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9391" y="5179001"/>
            <a:ext cx="974082" cy="8175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45CD98-1D1A-427C-BF9E-7392F60C57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3326" y="5179001"/>
            <a:ext cx="974082" cy="81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67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b="1" dirty="0" err="1"/>
              <a:t>Pickle</a:t>
            </a:r>
            <a:r>
              <a:rPr lang="nl-BE" b="1" dirty="0"/>
              <a:t> </a:t>
            </a:r>
            <a:r>
              <a:rPr lang="nl-BE" b="1" dirty="0" err="1"/>
              <a:t>library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CC90752-0B74-4803-B4A9-DAFBA7541B8A}"/>
              </a:ext>
            </a:extLst>
          </p:cNvPr>
          <p:cNvSpPr txBox="1">
            <a:spLocks/>
          </p:cNvSpPr>
          <p:nvPr/>
        </p:nvSpPr>
        <p:spPr>
          <a:xfrm>
            <a:off x="951116" y="1426640"/>
            <a:ext cx="5144884" cy="37406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import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pickle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A test object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data =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id</a:t>
            </a:r>
            <a:r>
              <a:rPr lang="en-US" sz="1600" dirty="0">
                <a:latin typeface="Consolas" panose="020B0609020204030204" pitchFamily="49" charset="0"/>
              </a:rPr>
              <a:t>":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877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Mayur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department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Comp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Serialization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with open(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test.pickle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wb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as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outfile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pickle.dump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data,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outfile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Written object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data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29C01DC-3B44-4277-B6DA-32F34ADC1E73}"/>
              </a:ext>
            </a:extLst>
          </p:cNvPr>
          <p:cNvSpPr txBox="1">
            <a:spLocks/>
          </p:cNvSpPr>
          <p:nvPr/>
        </p:nvSpPr>
        <p:spPr>
          <a:xfrm>
            <a:off x="6441684" y="1426640"/>
            <a:ext cx="5144884" cy="37406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Deserialization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with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open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("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test.pickle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rb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") as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infile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data_reconstructed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pickle.load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infile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>
              <a:latin typeface="Consolas" panose="020B0609020204030204" pitchFamily="49" charset="0"/>
              <a:ea typeface="Tahoma"/>
              <a:cs typeface="Tahoma"/>
              <a:sym typeface="Tahom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Reconstructed object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data_reconstructed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if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data ==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data_reconstructed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Reconstruction success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  <a:endParaRPr lang="en-US" sz="1600" i="1" dirty="0">
              <a:solidFill>
                <a:schemeClr val="accent1"/>
              </a:solidFill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D3C692DD-B6C1-43B9-8D1A-2845F09934EF}"/>
              </a:ext>
            </a:extLst>
          </p:cNvPr>
          <p:cNvSpPr txBox="1">
            <a:spLocks/>
          </p:cNvSpPr>
          <p:nvPr/>
        </p:nvSpPr>
        <p:spPr>
          <a:xfrm>
            <a:off x="951116" y="5341434"/>
            <a:ext cx="10635451" cy="1381629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400" b="1" dirty="0">
                <a:solidFill>
                  <a:schemeClr val="tx1"/>
                </a:solidFill>
              </a:rPr>
              <a:t>Output: 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Written object {'id': '877', 'name': 'Mayur', 'department': 'Comp'}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Reconstructed object {'id': '877', 'name': 'Mayur', 'department': 'Comp'}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Reconstruction success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149451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Pickle</a:t>
            </a:r>
            <a:r>
              <a:rPr lang="nl-BE" b="1" dirty="0"/>
              <a:t> </a:t>
            </a:r>
            <a:r>
              <a:rPr lang="nl-BE" b="1" dirty="0" err="1"/>
              <a:t>library</a:t>
            </a:r>
            <a:r>
              <a:rPr lang="nl-BE" b="1" dirty="0"/>
              <a:t> </a:t>
            </a:r>
            <a:r>
              <a:rPr lang="nl-BE" b="1" dirty="0" err="1"/>
              <a:t>binary</a:t>
            </a:r>
            <a:endParaRPr lang="en-US" b="1" dirty="0" err="1">
              <a:cs typeface="Calibri Light" panose="020F03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CC90752-0B74-4803-B4A9-DAFBA7541B8A}"/>
              </a:ext>
            </a:extLst>
          </p:cNvPr>
          <p:cNvSpPr txBox="1">
            <a:spLocks/>
          </p:cNvSpPr>
          <p:nvPr/>
        </p:nvSpPr>
        <p:spPr>
          <a:xfrm>
            <a:off x="895360" y="1751884"/>
            <a:ext cx="5144884" cy="37406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import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pickle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A test object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data =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id</a:t>
            </a:r>
            <a:r>
              <a:rPr lang="en-US" sz="1600" dirty="0">
                <a:latin typeface="Consolas" panose="020B0609020204030204" pitchFamily="49" charset="0"/>
              </a:rPr>
              <a:t>":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877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Mayur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department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Comp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Serialization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with open(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test.pickle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wb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as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outfile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pickle.dump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data,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outfile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Written object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data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26B00EE-40FF-4DD4-A969-3CB699ABA883}"/>
              </a:ext>
            </a:extLst>
          </p:cNvPr>
          <p:cNvSpPr txBox="1">
            <a:spLocks/>
          </p:cNvSpPr>
          <p:nvPr/>
        </p:nvSpPr>
        <p:spPr>
          <a:xfrm>
            <a:off x="1187313" y="4840822"/>
            <a:ext cx="3072453" cy="290598"/>
          </a:xfrm>
          <a:prstGeom prst="rect">
            <a:avLst/>
          </a:prstGeom>
          <a:ln w="57150">
            <a:solidFill>
              <a:srgbClr val="FF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 lnSpcReduction="10000"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endParaRPr lang="en-US" sz="1600" i="1" dirty="0"/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698AE4EE-3574-4CE1-A944-ECA09D8EB71E}"/>
              </a:ext>
            </a:extLst>
          </p:cNvPr>
          <p:cNvSpPr/>
          <p:nvPr/>
        </p:nvSpPr>
        <p:spPr>
          <a:xfrm>
            <a:off x="2572560" y="2883555"/>
            <a:ext cx="2254103" cy="1477328"/>
          </a:xfrm>
          <a:prstGeom prst="wedgeRectCallout">
            <a:avLst>
              <a:gd name="adj1" fmla="val -55266"/>
              <a:gd name="adj2" fmla="val 855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</a:rPr>
              <a:t>To serialize a Python object such as a dictionary and store the byte stream as a file, we can use </a:t>
            </a:r>
            <a:r>
              <a:rPr lang="en-US" sz="1400" b="1" dirty="0">
                <a:solidFill>
                  <a:schemeClr val="bg1"/>
                </a:solidFill>
              </a:rPr>
              <a:t>pickle’s dump() method.</a:t>
            </a:r>
          </a:p>
        </p:txBody>
      </p:sp>
      <p:pic>
        <p:nvPicPr>
          <p:cNvPr id="12" name="Afbeelding 12">
            <a:extLst>
              <a:ext uri="{FF2B5EF4-FFF2-40B4-BE49-F238E27FC236}">
                <a16:creationId xmlns:a16="http://schemas.microsoft.com/office/drawing/2014/main" id="{1738CAC5-DF53-27F6-6D92-67B5E2471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449" y="3757597"/>
            <a:ext cx="5196468" cy="17217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2DD37AF-CA8E-847F-2D30-59F0AB72C352}"/>
              </a:ext>
            </a:extLst>
          </p:cNvPr>
          <p:cNvSpPr txBox="1">
            <a:spLocks/>
          </p:cNvSpPr>
          <p:nvPr/>
        </p:nvSpPr>
        <p:spPr>
          <a:xfrm>
            <a:off x="6311590" y="1751284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sz="2400" b="1" dirty="0">
                <a:ea typeface="+mn-lt"/>
                <a:cs typeface="+mn-lt"/>
              </a:rPr>
              <a:t>The pickle module implements binary protocols</a:t>
            </a:r>
            <a:r>
              <a:rPr lang="en" sz="2400" dirty="0">
                <a:ea typeface="+mn-lt"/>
                <a:cs typeface="+mn-lt"/>
              </a:rPr>
              <a:t> for serializing </a:t>
            </a:r>
            <a:r>
              <a:rPr lang="en" sz="2400" b="0" i="0" dirty="0">
                <a:effectLst/>
                <a:ea typeface="+mn-lt"/>
                <a:cs typeface="+mn-lt"/>
              </a:rPr>
              <a:t>and </a:t>
            </a:r>
            <a:r>
              <a:rPr lang="en" sz="2400" dirty="0">
                <a:ea typeface="+mn-lt"/>
                <a:cs typeface="+mn-lt"/>
              </a:rPr>
              <a:t>de-serializing a Python object structure.</a:t>
            </a:r>
            <a:endParaRPr lang="nl-NL" dirty="0">
              <a:cs typeface="Calibri" panose="020F0502020204030204"/>
            </a:endParaRPr>
          </a:p>
          <a:p>
            <a:pPr marL="0" indent="0">
              <a:buNone/>
            </a:pPr>
            <a:br>
              <a:rPr lang="en-US" dirty="0"/>
            </a:br>
            <a:endParaRPr lang="en-US" dirty="0">
              <a:cs typeface="Calibri" panose="020F0502020204030204"/>
            </a:endParaRPr>
          </a:p>
          <a:p>
            <a:endParaRPr lang="en-US" sz="2400" b="0" i="0" dirty="0">
              <a:effectLst/>
              <a:cs typeface="Calibri"/>
            </a:endParaRPr>
          </a:p>
          <a:p>
            <a:pPr fontAlgn="base"/>
            <a:endParaRPr lang="en-US" sz="2400" dirty="0"/>
          </a:p>
          <a:p>
            <a:pPr fontAlgn="base"/>
            <a:endParaRPr lang="en-US" sz="2400" b="0" dirty="0">
              <a:effectLst/>
            </a:endParaRPr>
          </a:p>
          <a:p>
            <a:pPr marL="0" indent="0">
              <a:buNone/>
            </a:pPr>
            <a:br>
              <a:rPr lang="en-US" sz="2400" b="0" i="0" dirty="0">
                <a:effectLst/>
              </a:rPr>
            </a:b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451542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/>
              <a:t>Last week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/>
              <a:t>Repetition of what we saw last week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249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Example</a:t>
            </a:r>
            <a:r>
              <a:rPr lang="nl-BE" b="1" dirty="0"/>
              <a:t> code </a:t>
            </a:r>
            <a:r>
              <a:rPr lang="nl-BE" b="1" dirty="0" err="1"/>
              <a:t>Pickle</a:t>
            </a:r>
            <a:r>
              <a:rPr lang="nl-BE" b="1" dirty="0"/>
              <a:t> </a:t>
            </a:r>
            <a:r>
              <a:rPr lang="nl-BE" b="1" dirty="0" err="1"/>
              <a:t>library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CC90752-0B74-4803-B4A9-DAFBA7541B8A}"/>
              </a:ext>
            </a:extLst>
          </p:cNvPr>
          <p:cNvSpPr txBox="1">
            <a:spLocks/>
          </p:cNvSpPr>
          <p:nvPr/>
        </p:nvSpPr>
        <p:spPr>
          <a:xfrm>
            <a:off x="951116" y="1426640"/>
            <a:ext cx="5144884" cy="37406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import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pickle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A test object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data =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id</a:t>
            </a:r>
            <a:r>
              <a:rPr lang="en-US" sz="1600" dirty="0">
                <a:latin typeface="Consolas" panose="020B0609020204030204" pitchFamily="49" charset="0"/>
              </a:rPr>
              <a:t>":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877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Mayur</a:t>
            </a:r>
            <a:r>
              <a:rPr lang="en-US" sz="1600" dirty="0">
                <a:latin typeface="Consolas" panose="020B0609020204030204" pitchFamily="49" charset="0"/>
              </a:rPr>
              <a:t>",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department</a:t>
            </a:r>
            <a:r>
              <a:rPr lang="en-US" sz="1600" dirty="0">
                <a:latin typeface="Consolas" panose="020B0609020204030204" pitchFamily="49" charset="0"/>
              </a:rPr>
              <a:t>": 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Comp</a:t>
            </a:r>
            <a:r>
              <a:rPr lang="en-US" sz="160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Serialization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with open(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test.pickle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wb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as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outfile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pickle.dump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data,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outfile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Written object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data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29C01DC-3B44-4277-B6DA-32F34ADC1E73}"/>
              </a:ext>
            </a:extLst>
          </p:cNvPr>
          <p:cNvSpPr txBox="1">
            <a:spLocks/>
          </p:cNvSpPr>
          <p:nvPr/>
        </p:nvSpPr>
        <p:spPr>
          <a:xfrm>
            <a:off x="6441684" y="1426640"/>
            <a:ext cx="5144884" cy="37406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Deserialization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with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open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("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test.pickle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"</a:t>
            </a:r>
            <a:r>
              <a:rPr lang="en-US" sz="1600" dirty="0" err="1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rb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") as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infile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data_reconstructed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pickle.load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infile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>
              <a:latin typeface="Consolas" panose="020B0609020204030204" pitchFamily="49" charset="0"/>
              <a:ea typeface="Tahoma"/>
              <a:cs typeface="Tahoma"/>
              <a:sym typeface="Tahom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Reconstructed object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",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data_reconstructed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if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data == </a:t>
            </a:r>
            <a:r>
              <a:rPr lang="en-US" sz="16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data_reconstructed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print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Reconstruction success</a:t>
            </a:r>
            <a:r>
              <a:rPr lang="en-US" sz="16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"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  <a:endParaRPr lang="en-US" sz="1600" i="1" dirty="0">
              <a:solidFill>
                <a:schemeClr val="accent1"/>
              </a:solidFill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D3C692DD-B6C1-43B9-8D1A-2845F09934EF}"/>
              </a:ext>
            </a:extLst>
          </p:cNvPr>
          <p:cNvSpPr txBox="1">
            <a:spLocks/>
          </p:cNvSpPr>
          <p:nvPr/>
        </p:nvSpPr>
        <p:spPr>
          <a:xfrm>
            <a:off x="951116" y="5341434"/>
            <a:ext cx="10635451" cy="1381629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400" b="1" dirty="0">
                <a:solidFill>
                  <a:schemeClr val="tx1"/>
                </a:solidFill>
              </a:rPr>
              <a:t>Output: 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Written object {'id': '877', 'name': 'Mayur', 'department': 'Comp'}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Reconstructed object {'id': '877', 'name': 'Mayur', 'department': 'Comp'}</a:t>
            </a:r>
          </a:p>
          <a:p>
            <a:pPr marL="0" indent="0" hangingPunct="1">
              <a:buFont typeface="Arial"/>
              <a:buNone/>
            </a:pPr>
            <a:r>
              <a:rPr lang="en-US" sz="1400" dirty="0"/>
              <a:t>Reconstruction success</a:t>
            </a:r>
            <a:endParaRPr lang="en-US" sz="1400" i="1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8A80CF1-6AEE-4842-8195-BDAEF573DF22}"/>
              </a:ext>
            </a:extLst>
          </p:cNvPr>
          <p:cNvSpPr txBox="1">
            <a:spLocks/>
          </p:cNvSpPr>
          <p:nvPr/>
        </p:nvSpPr>
        <p:spPr>
          <a:xfrm>
            <a:off x="9230627" y="2147763"/>
            <a:ext cx="2284592" cy="258553"/>
          </a:xfrm>
          <a:prstGeom prst="rect">
            <a:avLst/>
          </a:prstGeom>
          <a:ln w="57150">
            <a:solidFill>
              <a:srgbClr val="FF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 fontScale="92500" lnSpcReduction="20000"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endParaRPr lang="en-US" sz="1600" i="1" dirty="0"/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4A84C334-4FB9-40A5-A49F-AB84ECF83AA6}"/>
              </a:ext>
            </a:extLst>
          </p:cNvPr>
          <p:cNvSpPr/>
          <p:nvPr/>
        </p:nvSpPr>
        <p:spPr>
          <a:xfrm>
            <a:off x="5081864" y="2462661"/>
            <a:ext cx="2254103" cy="1477328"/>
          </a:xfrm>
          <a:prstGeom prst="wedgeRectCallout">
            <a:avLst>
              <a:gd name="adj1" fmla="val 172758"/>
              <a:gd name="adj2" fmla="val -565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</a:rPr>
              <a:t>To recover the original object, we read the serialized byte stream from the file using </a:t>
            </a:r>
            <a:r>
              <a:rPr lang="en-US" sz="1600" b="1" dirty="0">
                <a:solidFill>
                  <a:schemeClr val="bg1"/>
                </a:solidFill>
              </a:rPr>
              <a:t>pickle’s load() method.</a:t>
            </a:r>
          </a:p>
        </p:txBody>
      </p:sp>
    </p:spTree>
    <p:extLst>
      <p:ext uri="{BB962C8B-B14F-4D97-AF65-F5344CB8AC3E}">
        <p14:creationId xmlns:p14="http://schemas.microsoft.com/office/powerpoint/2010/main" val="4145923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9006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b="1" dirty="0" err="1"/>
              <a:t>Summarize</a:t>
            </a:r>
            <a:r>
              <a:rPr lang="nl-BE" b="1" dirty="0"/>
              <a:t> </a:t>
            </a:r>
            <a:r>
              <a:rPr lang="nl-BE" b="1" dirty="0" err="1"/>
              <a:t>Pickle</a:t>
            </a:r>
            <a:r>
              <a:rPr lang="nl-BE" b="1" dirty="0"/>
              <a:t> </a:t>
            </a:r>
            <a:r>
              <a:rPr lang="nl-BE" b="1" dirty="0" err="1"/>
              <a:t>serialization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</a:t>
            </a:r>
            <a:r>
              <a:rPr lang="nl-BE" b="1" dirty="0" err="1"/>
              <a:t>deserialization</a:t>
            </a:r>
            <a:r>
              <a:rPr lang="nl-BE" b="1" dirty="0"/>
              <a:t> </a:t>
            </a:r>
            <a:endParaRPr lang="en-US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ED5124-7550-4FFB-A490-6B9195D34F97}"/>
              </a:ext>
            </a:extLst>
          </p:cNvPr>
          <p:cNvGrpSpPr/>
          <p:nvPr/>
        </p:nvGrpSpPr>
        <p:grpSpPr>
          <a:xfrm>
            <a:off x="990600" y="1978024"/>
            <a:ext cx="5232070" cy="4812681"/>
            <a:chOff x="990600" y="1978024"/>
            <a:chExt cx="5232070" cy="4812681"/>
          </a:xfrm>
        </p:grpSpPr>
        <p:sp>
          <p:nvSpPr>
            <p:cNvPr id="7" name="Text Placeholder 2">
              <a:extLst>
                <a:ext uri="{FF2B5EF4-FFF2-40B4-BE49-F238E27FC236}">
                  <a16:creationId xmlns:a16="http://schemas.microsoft.com/office/drawing/2014/main" id="{8F618F37-C946-4DB5-9C0E-9842DD187A54}"/>
                </a:ext>
              </a:extLst>
            </p:cNvPr>
            <p:cNvSpPr txBox="1">
              <a:spLocks/>
            </p:cNvSpPr>
            <p:nvPr/>
          </p:nvSpPr>
          <p:spPr>
            <a:xfrm>
              <a:off x="990600" y="1978024"/>
              <a:ext cx="5232070" cy="481268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base">
                <a:buNone/>
              </a:pPr>
              <a:r>
                <a:rPr lang="en-US" sz="2400" b="0" i="0" dirty="0">
                  <a:effectLst/>
                </a:rPr>
                <a:t>This is how you pickle your file:</a:t>
              </a:r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  <a:p>
              <a:pPr marL="0" indent="0" fontAlgn="base">
                <a:buNone/>
              </a:pPr>
              <a:endParaRPr lang="en-US" sz="2400" dirty="0"/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  <a:p>
              <a:pPr marL="0" indent="0" fontAlgn="base">
                <a:buNone/>
              </a:pPr>
              <a:r>
                <a:rPr lang="en-US" sz="2400" b="0" i="0" dirty="0">
                  <a:effectLst/>
                </a:rPr>
                <a:t>And this is how you unpickle your file:</a:t>
              </a:r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</p:txBody>
        </p:sp>
        <p:sp>
          <p:nvSpPr>
            <p:cNvPr id="8" name="Text Placeholder 2">
              <a:extLst>
                <a:ext uri="{FF2B5EF4-FFF2-40B4-BE49-F238E27FC236}">
                  <a16:creationId xmlns:a16="http://schemas.microsoft.com/office/drawing/2014/main" id="{DB85625D-B509-4E4F-82F1-AAD00C690988}"/>
                </a:ext>
              </a:extLst>
            </p:cNvPr>
            <p:cNvSpPr txBox="1">
              <a:spLocks/>
            </p:cNvSpPr>
            <p:nvPr/>
          </p:nvSpPr>
          <p:spPr>
            <a:xfrm>
              <a:off x="1109352" y="2731325"/>
              <a:ext cx="4519551" cy="1653038"/>
            </a:xfrm>
            <a:prstGeom prst="rect">
              <a:avLst/>
            </a:prstGeom>
            <a:ln w="12700">
              <a:solidFill>
                <a:schemeClr val="tx1"/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>
              <a:normAutofit/>
            </a:bodyPr>
            <a:lstStyle>
              <a:lvl1pPr marL="352425" marR="0" indent="-352425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1pPr>
              <a:lvl2pPr marL="857250" marR="0" indent="-40005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▪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2pPr>
              <a:lvl3pPr marL="1234439" marR="0" indent="-320039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3pPr>
              <a:lvl4pPr marL="17272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4pPr>
              <a:lvl5pPr marL="21844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5pPr>
              <a:lvl6pPr marL="26416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6pPr>
              <a:lvl7pPr marL="30988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7pPr>
              <a:lvl8pPr marL="35560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8pPr>
              <a:lvl9pPr marL="40132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import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 pickle</a:t>
              </a:r>
            </a:p>
            <a:p>
              <a:pPr marL="0" indent="0" fontAlgn="base">
                <a:buNone/>
              </a:pPr>
              <a:endParaRPr lang="en-US" sz="1800" b="0" i="0" dirty="0">
                <a:effectLst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with open(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"</a:t>
              </a:r>
              <a:r>
                <a:rPr lang="en-US" sz="1800" dirty="0" err="1">
                  <a:solidFill>
                    <a:schemeClr val="accent2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data.pkl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", "</a:t>
              </a:r>
              <a:r>
                <a:rPr lang="en-US" sz="1800" dirty="0" err="1">
                  <a:solidFill>
                    <a:schemeClr val="accent2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wb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"</a:t>
              </a: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)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 </a:t>
              </a: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as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 f: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    </a:t>
              </a:r>
              <a:r>
                <a:rPr lang="en-US" sz="1800" dirty="0" err="1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pickle.dump</a:t>
              </a: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(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data, f</a:t>
              </a: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)</a:t>
              </a:r>
            </a:p>
            <a:p>
              <a:pPr marL="0" indent="0" fontAlgn="base">
                <a:buNone/>
              </a:pPr>
              <a:endParaRPr lang="en-US" sz="1400" b="0" i="0" dirty="0">
                <a:effectLst/>
              </a:endParaRPr>
            </a:p>
          </p:txBody>
        </p:sp>
        <p:sp>
          <p:nvSpPr>
            <p:cNvPr id="9" name="Text Placeholder 2">
              <a:extLst>
                <a:ext uri="{FF2B5EF4-FFF2-40B4-BE49-F238E27FC236}">
                  <a16:creationId xmlns:a16="http://schemas.microsoft.com/office/drawing/2014/main" id="{B9282526-CAA8-401A-B386-A4F3A0CC4C7D}"/>
                </a:ext>
              </a:extLst>
            </p:cNvPr>
            <p:cNvSpPr txBox="1">
              <a:spLocks/>
            </p:cNvSpPr>
            <p:nvPr/>
          </p:nvSpPr>
          <p:spPr>
            <a:xfrm>
              <a:off x="1109352" y="5323712"/>
              <a:ext cx="4519551" cy="1397719"/>
            </a:xfrm>
            <a:prstGeom prst="rect">
              <a:avLst/>
            </a:prstGeom>
            <a:ln w="12700">
              <a:solidFill>
                <a:schemeClr val="tx1"/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>
              <a:normAutofit/>
            </a:bodyPr>
            <a:lstStyle>
              <a:lvl1pPr marL="352425" marR="0" indent="-352425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1pPr>
              <a:lvl2pPr marL="857250" marR="0" indent="-40005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▪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2pPr>
              <a:lvl3pPr marL="1234439" marR="0" indent="-320039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3pPr>
              <a:lvl4pPr marL="17272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4pPr>
              <a:lvl5pPr marL="21844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5pPr>
              <a:lvl6pPr marL="26416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6pPr>
              <a:lvl7pPr marL="30988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7pPr>
              <a:lvl8pPr marL="35560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8pPr>
              <a:lvl9pPr marL="40132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9pPr>
            </a:lstStyle>
            <a:p>
              <a:pPr marL="0" indent="0" fontAlgn="base">
                <a:buNone/>
              </a:pPr>
              <a:endParaRPr lang="en-US" sz="1800" b="0" i="0" dirty="0">
                <a:effectLst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with open(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"</a:t>
              </a:r>
              <a:r>
                <a:rPr lang="en-US" sz="1800" dirty="0" err="1">
                  <a:solidFill>
                    <a:schemeClr val="accent2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data.pkl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", "</a:t>
              </a:r>
              <a:r>
                <a:rPr lang="en-US" sz="1800" dirty="0" err="1">
                  <a:solidFill>
                    <a:schemeClr val="accent2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rb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"</a:t>
              </a: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)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 </a:t>
              </a: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as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 f: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    data = </a:t>
              </a:r>
              <a:r>
                <a:rPr lang="en-US" sz="1800" dirty="0" err="1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pickle.load</a:t>
              </a: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(</a:t>
              </a:r>
              <a:r>
                <a:rPr lang="en-US" sz="1800" dirty="0"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f</a:t>
              </a:r>
              <a:r>
                <a:rPr lang="en-US" sz="1800" dirty="0">
                  <a:solidFill>
                    <a:schemeClr val="accent1"/>
                  </a:solidFill>
                  <a:latin typeface="Consolas" panose="020B0609020204030204" pitchFamily="49" charset="0"/>
                  <a:ea typeface="Tahoma"/>
                  <a:cs typeface="Tahoma"/>
                  <a:sym typeface="Tahoma"/>
                </a:rPr>
                <a:t>)</a:t>
              </a:r>
            </a:p>
            <a:p>
              <a:pPr marL="0" indent="0" fontAlgn="base">
                <a:buNone/>
              </a:pPr>
              <a:endParaRPr lang="en-US" sz="1400" b="0" i="0" dirty="0">
                <a:effectLst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8D6B0481-A72C-4503-BD90-E364FB71825C}"/>
              </a:ext>
            </a:extLst>
          </p:cNvPr>
          <p:cNvGrpSpPr/>
          <p:nvPr/>
        </p:nvGrpSpPr>
        <p:grpSpPr>
          <a:xfrm>
            <a:off x="6222670" y="1978023"/>
            <a:ext cx="5705599" cy="4812681"/>
            <a:chOff x="6222670" y="1978023"/>
            <a:chExt cx="5705599" cy="4812681"/>
          </a:xfrm>
        </p:grpSpPr>
        <p:sp>
          <p:nvSpPr>
            <p:cNvPr id="3" name="Text Placeholder 2">
              <a:extLst>
                <a:ext uri="{FF2B5EF4-FFF2-40B4-BE49-F238E27FC236}">
                  <a16:creationId xmlns:a16="http://schemas.microsoft.com/office/drawing/2014/main" id="{3FF93CCA-E9DD-47C9-8EE0-1190EA64BA3D}"/>
                </a:ext>
              </a:extLst>
            </p:cNvPr>
            <p:cNvSpPr txBox="1">
              <a:spLocks/>
            </p:cNvSpPr>
            <p:nvPr/>
          </p:nvSpPr>
          <p:spPr>
            <a:xfrm>
              <a:off x="6222670" y="1978023"/>
              <a:ext cx="5705599" cy="481268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base">
                <a:buNone/>
              </a:pPr>
              <a:r>
                <a:rPr lang="en-US" sz="2400" b="0" i="0" dirty="0">
                  <a:effectLst/>
                </a:rPr>
                <a:t>It is also possible to pickle an object to a bytes sequence with the dumps() function:</a:t>
              </a:r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  <a:p>
              <a:pPr marL="0" indent="0" fontAlgn="base">
                <a:buNone/>
              </a:pPr>
              <a:r>
                <a:rPr lang="en-US" sz="2400" b="0" i="0" dirty="0">
                  <a:effectLst/>
                </a:rPr>
                <a:t>You can get the object back with the loads() function:</a:t>
              </a:r>
            </a:p>
            <a:p>
              <a:pPr marL="0" indent="0" fontAlgn="base">
                <a:buNone/>
              </a:pPr>
              <a:endParaRPr lang="en-US" sz="2400" b="0" i="0" dirty="0">
                <a:effectLst/>
              </a:endParaRPr>
            </a:p>
          </p:txBody>
        </p:sp>
        <p:sp>
          <p:nvSpPr>
            <p:cNvPr id="10" name="Text Placeholder 2">
              <a:extLst>
                <a:ext uri="{FF2B5EF4-FFF2-40B4-BE49-F238E27FC236}">
                  <a16:creationId xmlns:a16="http://schemas.microsoft.com/office/drawing/2014/main" id="{126B0372-462E-48B6-AFEB-C4D0ECDE0113}"/>
                </a:ext>
              </a:extLst>
            </p:cNvPr>
            <p:cNvSpPr txBox="1">
              <a:spLocks/>
            </p:cNvSpPr>
            <p:nvPr/>
          </p:nvSpPr>
          <p:spPr>
            <a:xfrm>
              <a:off x="6341422" y="3017516"/>
              <a:ext cx="4519551" cy="1080655"/>
            </a:xfrm>
            <a:prstGeom prst="rect">
              <a:avLst/>
            </a:prstGeom>
            <a:ln w="12700">
              <a:solidFill>
                <a:schemeClr val="tx1"/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>
              <a:normAutofit/>
            </a:bodyPr>
            <a:lstStyle>
              <a:lvl1pPr marL="352425" marR="0" indent="-352425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1pPr>
              <a:lvl2pPr marL="857250" marR="0" indent="-40005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▪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2pPr>
              <a:lvl3pPr marL="1234439" marR="0" indent="-320039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3pPr>
              <a:lvl4pPr marL="17272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4pPr>
              <a:lvl5pPr marL="21844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5pPr>
              <a:lvl6pPr marL="26416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6pPr>
              <a:lvl7pPr marL="30988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7pPr>
              <a:lvl8pPr marL="35560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8pPr>
              <a:lvl9pPr marL="40132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9pPr>
            </a:lstStyle>
            <a:p>
              <a:pPr marL="0" indent="0" fontAlgn="base">
                <a:buNone/>
              </a:pPr>
              <a:endParaRPr lang="en-US" sz="1800" b="0" i="0" dirty="0">
                <a:effectLst/>
              </a:endParaRPr>
            </a:p>
            <a:p>
              <a:pPr marL="0" indent="0" fontAlgn="base">
                <a:buNone/>
              </a:pPr>
              <a:r>
                <a:rPr lang="en-US" sz="1800" b="0" i="0" dirty="0" err="1">
                  <a:effectLst/>
                </a:rPr>
                <a:t>bytes_sequence</a:t>
              </a:r>
              <a:r>
                <a:rPr lang="en-US" sz="1800" b="0" i="0" dirty="0">
                  <a:effectLst/>
                </a:rPr>
                <a:t> = </a:t>
              </a:r>
              <a:r>
                <a:rPr lang="en-US" sz="1800" b="0" i="0" dirty="0" err="1">
                  <a:effectLst/>
                </a:rPr>
                <a:t>pickle.dumps</a:t>
              </a:r>
              <a:r>
                <a:rPr lang="en-US" sz="1800" b="0" i="0" dirty="0">
                  <a:effectLst/>
                </a:rPr>
                <a:t>(data)</a:t>
              </a:r>
            </a:p>
          </p:txBody>
        </p:sp>
        <p:sp>
          <p:nvSpPr>
            <p:cNvPr id="11" name="Text Placeholder 2">
              <a:extLst>
                <a:ext uri="{FF2B5EF4-FFF2-40B4-BE49-F238E27FC236}">
                  <a16:creationId xmlns:a16="http://schemas.microsoft.com/office/drawing/2014/main" id="{C484F9FE-F35C-4CC6-A4F4-61A7735F9566}"/>
                </a:ext>
              </a:extLst>
            </p:cNvPr>
            <p:cNvSpPr txBox="1">
              <a:spLocks/>
            </p:cNvSpPr>
            <p:nvPr/>
          </p:nvSpPr>
          <p:spPr>
            <a:xfrm>
              <a:off x="6341422" y="5482243"/>
              <a:ext cx="4519551" cy="1080655"/>
            </a:xfrm>
            <a:prstGeom prst="rect">
              <a:avLst/>
            </a:prstGeom>
            <a:ln w="12700">
              <a:solidFill>
                <a:schemeClr val="tx1"/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45719" rIns="45719">
              <a:normAutofit/>
            </a:bodyPr>
            <a:lstStyle>
              <a:lvl1pPr marL="352425" marR="0" indent="-352425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1pPr>
              <a:lvl2pPr marL="857250" marR="0" indent="-40005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▪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2pPr>
              <a:lvl3pPr marL="1234439" marR="0" indent="-320039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3pPr>
              <a:lvl4pPr marL="17272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4pPr>
              <a:lvl5pPr marL="21844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E00049"/>
                </a:buClr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2757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5pPr>
              <a:lvl6pPr marL="26416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6pPr>
              <a:lvl7pPr marL="30988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7pPr>
              <a:lvl8pPr marL="35560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8pPr>
              <a:lvl9pPr marL="4013200" marR="0" indent="-355600" algn="l" defTabSz="914400" rtl="0" latinLnBrk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Pct val="100000"/>
                <a:buFont typeface="Arial"/>
                <a:buChar char="•"/>
                <a:tabLst/>
                <a:defRPr sz="2800" b="0" i="0" u="none" strike="noStrike" cap="none" spc="0" baseline="0">
                  <a:ln>
                    <a:noFill/>
                  </a:ln>
                  <a:solidFill>
                    <a:srgbClr val="000000"/>
                  </a:solidFill>
                  <a:uFillTx/>
                  <a:latin typeface="Tahoma"/>
                  <a:ea typeface="Tahoma"/>
                  <a:cs typeface="Tahoma"/>
                  <a:sym typeface="Tahoma"/>
                </a:defRPr>
              </a:lvl9pPr>
            </a:lstStyle>
            <a:p>
              <a:pPr marL="0" indent="0" fontAlgn="base">
                <a:buNone/>
              </a:pPr>
              <a:endParaRPr lang="en-US" sz="1800" b="0" i="0" dirty="0">
                <a:effectLst/>
              </a:endParaRPr>
            </a:p>
            <a:p>
              <a:pPr marL="0" indent="0" fontAlgn="base">
                <a:buNone/>
              </a:pPr>
              <a:r>
                <a:rPr lang="en-US" sz="1800" b="0" i="0" dirty="0">
                  <a:effectLst/>
                </a:rPr>
                <a:t>data = </a:t>
              </a:r>
              <a:r>
                <a:rPr lang="en-US" sz="1800" b="0" i="0" dirty="0" err="1">
                  <a:effectLst/>
                </a:rPr>
                <a:t>pickle.loads</a:t>
              </a:r>
              <a:r>
                <a:rPr lang="en-US" sz="1800" b="0" i="0" dirty="0">
                  <a:effectLst/>
                </a:rPr>
                <a:t>(</a:t>
              </a:r>
              <a:r>
                <a:rPr lang="en-US" sz="1800" b="0" i="0" dirty="0" err="1">
                  <a:effectLst/>
                </a:rPr>
                <a:t>bytes_sequence</a:t>
              </a:r>
              <a:r>
                <a:rPr lang="en-US" sz="1800" b="0" i="0" dirty="0">
                  <a:effectLst/>
                </a:rPr>
                <a:t>)</a:t>
              </a:r>
              <a:endParaRPr lang="en-US" sz="1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69386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Pickle</a:t>
            </a:r>
            <a:r>
              <a:rPr lang="nl-BE" b="1" dirty="0"/>
              <a:t> </a:t>
            </a:r>
            <a:r>
              <a:rPr lang="nl-BE" b="1" dirty="0" err="1"/>
              <a:t>serialization</a:t>
            </a:r>
            <a:r>
              <a:rPr lang="nl-BE" b="1" dirty="0"/>
              <a:t> of a </a:t>
            </a:r>
            <a:r>
              <a:rPr lang="nl-BE" b="1" dirty="0" err="1"/>
              <a:t>function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CC90752-0B74-4803-B4A9-DAFBA7541B8A}"/>
              </a:ext>
            </a:extLst>
          </p:cNvPr>
          <p:cNvSpPr txBox="1">
            <a:spLocks/>
          </p:cNvSpPr>
          <p:nvPr/>
        </p:nvSpPr>
        <p:spPr>
          <a:xfrm>
            <a:off x="2185060" y="1426640"/>
            <a:ext cx="9401506" cy="37406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import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pickle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nl-BE" sz="1400" dirty="0">
              <a:solidFill>
                <a:schemeClr val="accent1"/>
              </a:solidFill>
              <a:latin typeface="Consolas" panose="020B0609020204030204" pitchFamily="49" charset="0"/>
              <a:ea typeface="Tahoma"/>
              <a:cs typeface="Tahoma"/>
              <a:sym typeface="Tahom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800" b="0" i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effectLst/>
                <a:latin typeface="Consolas" panose="020B0609020204030204" pitchFamily="49" charset="0"/>
              </a:rPr>
              <a:t>my_func</a:t>
            </a:r>
            <a:r>
              <a:rPr lang="en-US" sz="18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i="0" dirty="0">
                <a:effectLst/>
                <a:latin typeface="Consolas" panose="020B0609020204030204" pitchFamily="49" charset="0"/>
              </a:rPr>
              <a:t>num</a:t>
            </a:r>
            <a:r>
              <a:rPr lang="en-US" sz="18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800" b="0" i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 </a:t>
            </a:r>
            <a:r>
              <a:rPr lang="en-US" sz="1800" b="0" i="0" dirty="0"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i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1800" b="0" i="0" dirty="0" err="1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800" b="0" i="0" dirty="0" err="1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my</a:t>
            </a:r>
            <a:r>
              <a:rPr lang="en-US" sz="18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 function will add 1 to the number {num}</a:t>
            </a:r>
            <a:r>
              <a:rPr lang="en-US" sz="1800" b="0" i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sz="18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 </a:t>
            </a:r>
            <a:r>
              <a:rPr lang="en-US" sz="1800" b="0" i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800" b="0" i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 num + </a:t>
            </a:r>
            <a:r>
              <a:rPr lang="en-US" sz="1800" b="0" i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my_func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800" dirty="0">
                <a:solidFill>
                  <a:schemeClr val="accent6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10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solidFill>
                <a:schemeClr val="accent1"/>
              </a:solidFill>
              <a:latin typeface="Consolas" panose="020B0609020204030204" pitchFamily="49" charset="0"/>
              <a:ea typeface="Tahoma"/>
              <a:cs typeface="Tahoma"/>
              <a:sym typeface="Tahoma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Serialization</a:t>
            </a:r>
            <a:endParaRPr lang="en-US" sz="1800" dirty="0">
              <a:solidFill>
                <a:schemeClr val="accent1"/>
              </a:solidFill>
              <a:latin typeface="Consolas" panose="020B0609020204030204" pitchFamily="49" charset="0"/>
              <a:sym typeface="Tahom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 err="1">
                <a:latin typeface="Consolas" panose="020B0609020204030204" pitchFamily="49" charset="0"/>
                <a:sym typeface="Tahoma"/>
              </a:rPr>
              <a:t>bytes_sequence</a:t>
            </a:r>
            <a:r>
              <a:rPr lang="en-US" sz="1800" dirty="0">
                <a:latin typeface="Consolas" panose="020B0609020204030204" pitchFamily="49" charset="0"/>
                <a:sym typeface="Tahoma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sym typeface="Tahoma"/>
              </a:rPr>
              <a:t>pickle.dumps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sym typeface="Tahoma"/>
              </a:rPr>
              <a:t>(</a:t>
            </a:r>
            <a:r>
              <a:rPr lang="en-US" sz="1800" dirty="0" err="1">
                <a:latin typeface="Consolas" panose="020B0609020204030204" pitchFamily="49" charset="0"/>
                <a:sym typeface="Tahoma"/>
              </a:rPr>
              <a:t>my_func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sym typeface="Tahoma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# Deserialization</a:t>
            </a:r>
            <a:endParaRPr lang="en-US" sz="1800" dirty="0">
              <a:solidFill>
                <a:schemeClr val="accent1"/>
              </a:solidFill>
              <a:latin typeface="Consolas" panose="020B0609020204030204" pitchFamily="49" charset="0"/>
              <a:sym typeface="Tahom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 err="1">
                <a:latin typeface="Consolas" panose="020B0609020204030204" pitchFamily="49" charset="0"/>
                <a:sym typeface="Tahoma"/>
              </a:rPr>
              <a:t>my_func_unpickled</a:t>
            </a:r>
            <a:r>
              <a:rPr lang="en-US" sz="1800" dirty="0">
                <a:latin typeface="Consolas" panose="020B0609020204030204" pitchFamily="49" charset="0"/>
                <a:sym typeface="Tahoma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sym typeface="Tahoma"/>
              </a:rPr>
              <a:t>pickle.loads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sym typeface="Tahoma"/>
              </a:rPr>
              <a:t>(</a:t>
            </a:r>
            <a:r>
              <a:rPr lang="en-US" sz="1800" dirty="0" err="1">
                <a:latin typeface="Consolas" panose="020B0609020204030204" pitchFamily="49" charset="0"/>
                <a:sym typeface="Tahoma"/>
              </a:rPr>
              <a:t>bytes_sequence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sym typeface="Tahoma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Consolas" panose="020B0609020204030204" pitchFamily="49" charset="0"/>
              <a:sym typeface="Tahom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 err="1">
                <a:latin typeface="Consolas" panose="020B0609020204030204" pitchFamily="49" charset="0"/>
                <a:sym typeface="Tahoma"/>
              </a:rPr>
              <a:t>my_func_unpickled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sym typeface="Tahoma"/>
              </a:rPr>
              <a:t>(</a:t>
            </a:r>
            <a:r>
              <a:rPr lang="en-US" sz="1800" dirty="0">
                <a:solidFill>
                  <a:schemeClr val="accent6"/>
                </a:solidFill>
                <a:latin typeface="Consolas" panose="020B0609020204030204" pitchFamily="49" charset="0"/>
                <a:sym typeface="Tahoma"/>
              </a:rPr>
              <a:t>10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sym typeface="Tahoma"/>
              </a:rPr>
              <a:t>)</a:t>
            </a:r>
            <a:endParaRPr lang="en-US" sz="1800" dirty="0">
              <a:solidFill>
                <a:schemeClr val="accent1"/>
              </a:solidFill>
              <a:latin typeface="Consolas" panose="020B0609020204030204" pitchFamily="49" charset="0"/>
              <a:ea typeface="Tahoma"/>
              <a:cs typeface="Tahoma"/>
              <a:sym typeface="Tahom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D3C692DD-B6C1-43B9-8D1A-2845F09934EF}"/>
              </a:ext>
            </a:extLst>
          </p:cNvPr>
          <p:cNvSpPr txBox="1">
            <a:spLocks/>
          </p:cNvSpPr>
          <p:nvPr/>
        </p:nvSpPr>
        <p:spPr>
          <a:xfrm>
            <a:off x="2185060" y="5341434"/>
            <a:ext cx="9401507" cy="1381629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800" b="1" dirty="0">
                <a:solidFill>
                  <a:schemeClr val="tx1"/>
                </a:solidFill>
              </a:rPr>
              <a:t>Output: </a:t>
            </a:r>
          </a:p>
          <a:p>
            <a:pPr marL="0" indent="0" hangingPunct="1">
              <a:buFont typeface="Arial"/>
              <a:buNone/>
            </a:pPr>
            <a:r>
              <a:rPr lang="en-US" sz="1800" dirty="0"/>
              <a:t>My function will add 1 to the number 10</a:t>
            </a:r>
          </a:p>
          <a:p>
            <a:pPr marL="0" indent="0">
              <a:buNone/>
            </a:pPr>
            <a:r>
              <a:rPr lang="en-US" sz="1800" dirty="0"/>
              <a:t>My function will add 1 to the number 10</a:t>
            </a:r>
            <a:endParaRPr lang="en-US" sz="1800" i="1" dirty="0"/>
          </a:p>
          <a:p>
            <a:pPr marL="0" indent="0" hangingPunct="1">
              <a:buFont typeface="Arial"/>
              <a:buNone/>
            </a:pPr>
            <a:endParaRPr lang="en-US" sz="14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CD4776-9EA5-46E6-A5DD-28E27CF91935}"/>
              </a:ext>
            </a:extLst>
          </p:cNvPr>
          <p:cNvSpPr txBox="1"/>
          <p:nvPr/>
        </p:nvSpPr>
        <p:spPr>
          <a:xfrm>
            <a:off x="395049" y="1935732"/>
            <a:ext cx="12227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 err="1">
                <a:solidFill>
                  <a:srgbClr val="C00000"/>
                </a:solidFill>
              </a:rPr>
              <a:t>Function</a:t>
            </a:r>
            <a:r>
              <a:rPr lang="nl-BE" sz="1600" b="1" dirty="0">
                <a:solidFill>
                  <a:srgbClr val="C00000"/>
                </a:solidFill>
              </a:rPr>
              <a:t> we want </a:t>
            </a:r>
            <a:r>
              <a:rPr lang="nl-BE" sz="1600" b="1" dirty="0" err="1">
                <a:solidFill>
                  <a:srgbClr val="C00000"/>
                </a:solidFill>
              </a:rPr>
              <a:t>to</a:t>
            </a:r>
            <a:r>
              <a:rPr lang="nl-BE" sz="1600" b="1" dirty="0">
                <a:solidFill>
                  <a:srgbClr val="C00000"/>
                </a:solidFill>
              </a:rPr>
              <a:t> </a:t>
            </a:r>
            <a:r>
              <a:rPr lang="nl-BE" sz="1600" b="1" dirty="0" err="1">
                <a:solidFill>
                  <a:srgbClr val="C00000"/>
                </a:solidFill>
              </a:rPr>
              <a:t>serialize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619401AA-178B-4B1F-9772-612DC2B4601C}"/>
              </a:ext>
            </a:extLst>
          </p:cNvPr>
          <p:cNvSpPr/>
          <p:nvPr/>
        </p:nvSpPr>
        <p:spPr>
          <a:xfrm>
            <a:off x="1671809" y="1971222"/>
            <a:ext cx="389136" cy="830998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3FDA12-951E-4B5C-867A-D904DFE2296A}"/>
              </a:ext>
            </a:extLst>
          </p:cNvPr>
          <p:cNvSpPr txBox="1"/>
          <p:nvPr/>
        </p:nvSpPr>
        <p:spPr>
          <a:xfrm>
            <a:off x="395049" y="3569650"/>
            <a:ext cx="12227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dirty="0" err="1">
                <a:solidFill>
                  <a:srgbClr val="C00000"/>
                </a:solidFill>
              </a:rPr>
              <a:t>Serialize</a:t>
            </a:r>
            <a:r>
              <a:rPr lang="nl-BE" sz="1600" b="1" dirty="0">
                <a:solidFill>
                  <a:srgbClr val="C00000"/>
                </a:solidFill>
              </a:rPr>
              <a:t> &amp; </a:t>
            </a:r>
            <a:r>
              <a:rPr lang="nl-BE" sz="1600" b="1" dirty="0" err="1">
                <a:solidFill>
                  <a:srgbClr val="C00000"/>
                </a:solidFill>
              </a:rPr>
              <a:t>deserialize</a:t>
            </a:r>
            <a:r>
              <a:rPr lang="nl-BE" sz="1600" b="1" dirty="0">
                <a:solidFill>
                  <a:srgbClr val="C00000"/>
                </a:solidFill>
              </a:rPr>
              <a:t> </a:t>
            </a:r>
            <a:r>
              <a:rPr lang="nl-BE" sz="1600" b="1" dirty="0" err="1">
                <a:solidFill>
                  <a:srgbClr val="C00000"/>
                </a:solidFill>
              </a:rPr>
              <a:t>function</a:t>
            </a:r>
            <a:endParaRPr lang="en-US" sz="1600" b="1" dirty="0">
              <a:solidFill>
                <a:srgbClr val="C00000"/>
              </a:solidFill>
            </a:endParaRP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8BA75EA9-D792-4E86-9AE2-436B350EDE94}"/>
              </a:ext>
            </a:extLst>
          </p:cNvPr>
          <p:cNvSpPr/>
          <p:nvPr/>
        </p:nvSpPr>
        <p:spPr>
          <a:xfrm>
            <a:off x="1671809" y="3462639"/>
            <a:ext cx="389136" cy="1002484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397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Pickle</a:t>
            </a:r>
            <a:r>
              <a:rPr lang="nl-BE" b="1" dirty="0"/>
              <a:t> </a:t>
            </a:r>
            <a:r>
              <a:rPr lang="nl-BE" b="1" dirty="0" err="1"/>
              <a:t>serialization</a:t>
            </a:r>
            <a:r>
              <a:rPr lang="nl-BE" b="1" dirty="0"/>
              <a:t> of a </a:t>
            </a:r>
            <a:r>
              <a:rPr lang="nl-BE" b="1"/>
              <a:t>class object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CC90752-0B74-4803-B4A9-DAFBA7541B8A}"/>
              </a:ext>
            </a:extLst>
          </p:cNvPr>
          <p:cNvSpPr txBox="1">
            <a:spLocks/>
          </p:cNvSpPr>
          <p:nvPr/>
        </p:nvSpPr>
        <p:spPr>
          <a:xfrm>
            <a:off x="1070966" y="1426640"/>
            <a:ext cx="10515600" cy="37406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import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pickle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class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Animal: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def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__</a:t>
            </a: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init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__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self, name, group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    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self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.name = name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       </a:t>
            </a: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self</a:t>
            </a: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.group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= group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ea typeface="Tahoma"/>
              <a:cs typeface="Tahoma"/>
              <a:sym typeface="Tahoma"/>
            </a:endParaRP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ea typeface="Tahoma"/>
              <a:cs typeface="Tahoma"/>
              <a:sym typeface="Tahoma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tiger = Animal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“</a:t>
            </a:r>
            <a:r>
              <a:rPr lang="en-US" sz="18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tiger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”, “</a:t>
            </a:r>
            <a:r>
              <a:rPr lang="en-US" sz="18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mammals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”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crocodile = Animal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“</a:t>
            </a:r>
            <a:r>
              <a:rPr lang="en-US" sz="18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crocodile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”, “</a:t>
            </a:r>
            <a:r>
              <a:rPr lang="en-US" sz="1800" dirty="0">
                <a:solidFill>
                  <a:schemeClr val="accent2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reptiles”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serialized_data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pickle.dumps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800" dirty="0">
                <a:solidFill>
                  <a:schemeClr val="accent6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[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tiger, crocodile</a:t>
            </a:r>
            <a:r>
              <a:rPr lang="en-US" sz="1800" dirty="0">
                <a:solidFill>
                  <a:schemeClr val="accent6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]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deserialized_data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pickle.loads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(</a:t>
            </a: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serialized_data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)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ea typeface="Tahoma"/>
              <a:cs typeface="Tahoma"/>
              <a:sym typeface="Tahoma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[print(</a:t>
            </a: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i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.__</a:t>
            </a: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dict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__) 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for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i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800" dirty="0">
                <a:solidFill>
                  <a:schemeClr val="accent1"/>
                </a:solidFill>
                <a:latin typeface="Consolas" panose="020B0609020204030204" pitchFamily="49" charset="0"/>
                <a:ea typeface="Tahoma"/>
                <a:cs typeface="Tahoma"/>
                <a:sym typeface="Tahoma"/>
              </a:rPr>
              <a:t>in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 </a:t>
            </a:r>
            <a:r>
              <a:rPr lang="en-US" sz="1800" dirty="0" err="1">
                <a:latin typeface="Consolas" panose="020B0609020204030204" pitchFamily="49" charset="0"/>
                <a:ea typeface="Tahoma"/>
                <a:cs typeface="Tahoma"/>
                <a:sym typeface="Tahoma"/>
              </a:rPr>
              <a:t>deserialized_data</a:t>
            </a:r>
            <a:r>
              <a:rPr lang="en-US" sz="1800" dirty="0">
                <a:latin typeface="Consolas" panose="020B0609020204030204" pitchFamily="49" charset="0"/>
                <a:ea typeface="Tahoma"/>
                <a:cs typeface="Tahoma"/>
                <a:sym typeface="Tahoma"/>
              </a:rPr>
              <a:t>]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D3C692DD-B6C1-43B9-8D1A-2845F09934EF}"/>
              </a:ext>
            </a:extLst>
          </p:cNvPr>
          <p:cNvSpPr txBox="1">
            <a:spLocks/>
          </p:cNvSpPr>
          <p:nvPr/>
        </p:nvSpPr>
        <p:spPr>
          <a:xfrm>
            <a:off x="1070966" y="5341434"/>
            <a:ext cx="10515601" cy="1381629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>
            <a:lvl1pPr marL="352425" marR="0" indent="-35242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  <a:lvl2pPr marL="857250" marR="0" indent="-4000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▪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00049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2757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indent="0" hangingPunct="1">
              <a:buFont typeface="Arial"/>
              <a:buNone/>
            </a:pPr>
            <a:r>
              <a:rPr lang="nl-BE" sz="1800" b="1" dirty="0">
                <a:solidFill>
                  <a:schemeClr val="tx1"/>
                </a:solidFill>
              </a:rPr>
              <a:t>Output: </a:t>
            </a:r>
          </a:p>
          <a:p>
            <a:pPr marL="0" indent="0" hangingPunct="1">
              <a:buFont typeface="Arial"/>
              <a:buNone/>
            </a:pPr>
            <a:r>
              <a:rPr lang="en-US" sz="1800" dirty="0"/>
              <a:t>{'name': 'tiger', 'group': 'mammals'}</a:t>
            </a:r>
          </a:p>
          <a:p>
            <a:pPr marL="0" indent="0" hangingPunct="1">
              <a:buFont typeface="Arial"/>
              <a:buNone/>
            </a:pPr>
            <a:r>
              <a:rPr lang="en-US" sz="1800" dirty="0"/>
              <a:t>{'name': 'crocodile', 'group': 'reptiles'}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6426935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Repetition</a:t>
            </a:r>
            <a:r>
              <a:rPr lang="nl-BE" b="1" dirty="0"/>
              <a:t> of </a:t>
            </a:r>
            <a:r>
              <a:rPr lang="nl-BE" b="1" dirty="0" err="1"/>
              <a:t>this</a:t>
            </a:r>
            <a:r>
              <a:rPr lang="nl-BE" b="1" dirty="0"/>
              <a:t> </a:t>
            </a:r>
            <a:r>
              <a:rPr lang="nl-BE" b="1" dirty="0" err="1"/>
              <a:t>lesson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err="1"/>
              <a:t>What</a:t>
            </a:r>
            <a:r>
              <a:rPr lang="nl-BE" sz="2400" dirty="0"/>
              <a:t> is </a:t>
            </a:r>
            <a:r>
              <a:rPr lang="nl-BE" sz="2400" err="1"/>
              <a:t>Serialization</a:t>
            </a:r>
            <a:r>
              <a:rPr lang="nl-BE" sz="2400" dirty="0"/>
              <a:t> &amp; </a:t>
            </a:r>
            <a:r>
              <a:rPr lang="nl-BE" sz="2400" err="1"/>
              <a:t>deserialization</a:t>
            </a:r>
            <a:r>
              <a:rPr lang="nl-BE" sz="2400" dirty="0"/>
              <a:t>?</a:t>
            </a:r>
            <a:endParaRPr lang="nl-BE" sz="2400" dirty="0">
              <a:ea typeface="Calibri"/>
              <a:cs typeface="Calibri"/>
            </a:endParaRPr>
          </a:p>
          <a:p>
            <a:r>
              <a:rPr lang="nl-BE" sz="2400" dirty="0"/>
              <a:t>How </a:t>
            </a:r>
            <a:r>
              <a:rPr lang="nl-BE" sz="2400" err="1"/>
              <a:t>can</a:t>
            </a:r>
            <a:r>
              <a:rPr lang="nl-BE" sz="2400" dirty="0"/>
              <a:t> </a:t>
            </a:r>
            <a:r>
              <a:rPr lang="nl-BE" sz="2400" err="1"/>
              <a:t>serialization</a:t>
            </a:r>
            <a:r>
              <a:rPr lang="nl-BE" sz="2400" dirty="0"/>
              <a:t> </a:t>
            </a:r>
            <a:r>
              <a:rPr lang="nl-BE" sz="2400" err="1"/>
              <a:t>and</a:t>
            </a:r>
            <a:r>
              <a:rPr lang="nl-BE" sz="2400" dirty="0"/>
              <a:t> </a:t>
            </a:r>
            <a:r>
              <a:rPr lang="nl-BE" sz="2400" err="1"/>
              <a:t>deserialization</a:t>
            </a:r>
            <a:r>
              <a:rPr lang="nl-BE" sz="2400" dirty="0"/>
              <a:t> </a:t>
            </a:r>
            <a:r>
              <a:rPr lang="nl-BE" sz="2400" err="1"/>
              <a:t>be</a:t>
            </a:r>
            <a:r>
              <a:rPr lang="nl-BE" sz="2400" dirty="0"/>
              <a:t> </a:t>
            </a:r>
            <a:r>
              <a:rPr lang="nl-BE" sz="2400" err="1"/>
              <a:t>used</a:t>
            </a:r>
            <a:r>
              <a:rPr lang="nl-BE" sz="2400" dirty="0"/>
              <a:t>?</a:t>
            </a:r>
            <a:endParaRPr lang="nl-BE" sz="2400" dirty="0">
              <a:ea typeface="Calibri"/>
              <a:cs typeface="Calibri"/>
            </a:endParaRPr>
          </a:p>
          <a:p>
            <a:r>
              <a:rPr lang="nl-BE" sz="2400" err="1"/>
              <a:t>What</a:t>
            </a:r>
            <a:r>
              <a:rPr lang="nl-BE" sz="2400" dirty="0"/>
              <a:t> are </a:t>
            </a:r>
            <a:r>
              <a:rPr lang="nl-BE" sz="2400" err="1"/>
              <a:t>the</a:t>
            </a:r>
            <a:r>
              <a:rPr lang="nl-BE" sz="2400" dirty="0"/>
              <a:t> </a:t>
            </a:r>
            <a:r>
              <a:rPr lang="nl-BE" sz="2400" err="1"/>
              <a:t>differences</a:t>
            </a:r>
            <a:r>
              <a:rPr lang="nl-BE" sz="2400" dirty="0"/>
              <a:t> </a:t>
            </a:r>
            <a:r>
              <a:rPr lang="nl-BE" sz="2400" err="1"/>
              <a:t>between</a:t>
            </a:r>
            <a:r>
              <a:rPr lang="nl-BE" sz="2400" dirty="0"/>
              <a:t> </a:t>
            </a:r>
            <a:r>
              <a:rPr lang="nl-BE" sz="2400" err="1"/>
              <a:t>using</a:t>
            </a:r>
            <a:r>
              <a:rPr lang="nl-BE" sz="2400" dirty="0"/>
              <a:t> standard JSON or </a:t>
            </a:r>
            <a:r>
              <a:rPr lang="nl-BE" sz="2400" err="1"/>
              <a:t>Pickle</a:t>
            </a:r>
            <a:r>
              <a:rPr lang="nl-BE" sz="2400" dirty="0"/>
              <a:t> </a:t>
            </a:r>
            <a:r>
              <a:rPr lang="nl-BE" sz="2400" err="1"/>
              <a:t>library</a:t>
            </a:r>
            <a:r>
              <a:rPr lang="nl-BE" sz="2400" dirty="0"/>
              <a:t>?</a:t>
            </a:r>
            <a:endParaRPr lang="nl-BE" sz="2400" dirty="0">
              <a:ea typeface="Calibri"/>
              <a:cs typeface="Calibri"/>
            </a:endParaRPr>
          </a:p>
          <a:p>
            <a:r>
              <a:rPr lang="nl-BE" sz="2400" err="1"/>
              <a:t>What</a:t>
            </a:r>
            <a:r>
              <a:rPr lang="nl-BE" sz="2400" dirty="0"/>
              <a:t> more </a:t>
            </a:r>
            <a:r>
              <a:rPr lang="nl-BE" sz="2400" err="1"/>
              <a:t>can</a:t>
            </a:r>
            <a:r>
              <a:rPr lang="nl-BE" sz="2400" dirty="0"/>
              <a:t> </a:t>
            </a:r>
            <a:r>
              <a:rPr lang="nl-BE" sz="2400" err="1"/>
              <a:t>you</a:t>
            </a:r>
            <a:r>
              <a:rPr lang="nl-BE" sz="2400" dirty="0"/>
              <a:t> do </a:t>
            </a:r>
            <a:r>
              <a:rPr lang="nl-BE" sz="2400" err="1"/>
              <a:t>with</a:t>
            </a:r>
            <a:r>
              <a:rPr lang="nl-BE" sz="2400" dirty="0"/>
              <a:t> </a:t>
            </a:r>
            <a:r>
              <a:rPr lang="nl-BE" sz="2400" err="1"/>
              <a:t>Pickle</a:t>
            </a:r>
            <a:r>
              <a:rPr lang="nl-BE" sz="2400" dirty="0"/>
              <a:t>?</a:t>
            </a:r>
            <a:endParaRPr lang="nl-BE" sz="2400" dirty="0">
              <a:ea typeface="Calibri"/>
              <a:cs typeface="Calibri"/>
            </a:endParaRPr>
          </a:p>
          <a:p>
            <a:r>
              <a:rPr lang="nl-BE" sz="2400" err="1"/>
              <a:t>What</a:t>
            </a:r>
            <a:r>
              <a:rPr lang="nl-BE" sz="2400" dirty="0"/>
              <a:t> is </a:t>
            </a:r>
            <a:r>
              <a:rPr lang="nl-BE" sz="2400" err="1"/>
              <a:t>is</a:t>
            </a:r>
            <a:r>
              <a:rPr lang="nl-BE" sz="2400" dirty="0"/>
              <a:t> </a:t>
            </a:r>
            <a:r>
              <a:rPr lang="nl-BE" sz="2400" err="1"/>
              <a:t>the</a:t>
            </a:r>
            <a:r>
              <a:rPr lang="nl-BE" sz="2400" dirty="0"/>
              <a:t> downside of </a:t>
            </a:r>
            <a:r>
              <a:rPr lang="nl-BE" sz="2400" err="1"/>
              <a:t>using</a:t>
            </a:r>
            <a:r>
              <a:rPr lang="nl-BE" sz="2400" dirty="0"/>
              <a:t> </a:t>
            </a:r>
            <a:r>
              <a:rPr lang="nl-BE" sz="2400" err="1"/>
              <a:t>Pickle</a:t>
            </a:r>
            <a:r>
              <a:rPr lang="nl-BE" sz="2400" dirty="0"/>
              <a:t>?</a:t>
            </a:r>
            <a:endParaRPr lang="nl-BE" sz="2400" dirty="0">
              <a:ea typeface="Calibri"/>
              <a:cs typeface="Calibri"/>
            </a:endParaRPr>
          </a:p>
          <a:p>
            <a:endParaRPr lang="nl-BE" dirty="0"/>
          </a:p>
          <a:p>
            <a:endParaRPr lang="nl-BE" dirty="0"/>
          </a:p>
          <a:p>
            <a:endParaRPr lang="en-US" dirty="0"/>
          </a:p>
          <a:p>
            <a:endParaRPr lang="nl-BE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696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/>
              <a:t>Goals of </a:t>
            </a:r>
            <a:r>
              <a:rPr lang="nl-BE" b="1" dirty="0" err="1"/>
              <a:t>this</a:t>
            </a:r>
            <a:r>
              <a:rPr lang="nl-BE" b="1" dirty="0"/>
              <a:t> </a:t>
            </a:r>
            <a:r>
              <a:rPr lang="nl-BE" b="1" dirty="0" err="1"/>
              <a:t>lesson</a:t>
            </a:r>
            <a:endParaRPr lang="en-US" b="1" dirty="0" err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Student </a:t>
            </a:r>
            <a:r>
              <a:rPr lang="nl-BE" sz="2400" dirty="0" err="1"/>
              <a:t>can</a:t>
            </a:r>
            <a:r>
              <a:rPr lang="nl-BE" sz="2400" dirty="0"/>
              <a:t> </a:t>
            </a:r>
            <a:r>
              <a:rPr lang="nl-BE" sz="2400" dirty="0" err="1"/>
              <a:t>define</a:t>
            </a:r>
            <a:r>
              <a:rPr lang="nl-BE" sz="2400" dirty="0"/>
              <a:t> </a:t>
            </a:r>
            <a:r>
              <a:rPr lang="nl-BE" sz="2400" dirty="0" err="1"/>
              <a:t>Serialization</a:t>
            </a:r>
            <a:r>
              <a:rPr lang="nl-BE" sz="2400" dirty="0"/>
              <a:t> </a:t>
            </a:r>
            <a:r>
              <a:rPr lang="nl-BE" sz="2400" dirty="0" err="1"/>
              <a:t>and</a:t>
            </a:r>
            <a:r>
              <a:rPr lang="nl-BE" sz="2400" dirty="0"/>
              <a:t> </a:t>
            </a:r>
            <a:r>
              <a:rPr lang="nl-BE" sz="2400" dirty="0" err="1"/>
              <a:t>use</a:t>
            </a:r>
            <a:r>
              <a:rPr lang="nl-BE" sz="2400" dirty="0"/>
              <a:t> </a:t>
            </a:r>
            <a:r>
              <a:rPr lang="nl-BE" sz="2400" dirty="0" err="1"/>
              <a:t>this</a:t>
            </a:r>
            <a:r>
              <a:rPr lang="nl-BE" sz="2400" dirty="0"/>
              <a:t> concept in Python.</a:t>
            </a:r>
            <a:endParaRPr lang="nl-BE" sz="2400" dirty="0">
              <a:ea typeface="Calibri"/>
              <a:cs typeface="Calibri"/>
            </a:endParaRPr>
          </a:p>
          <a:p>
            <a:r>
              <a:rPr lang="nl-BE" sz="2400" dirty="0"/>
              <a:t>Student </a:t>
            </a:r>
            <a:r>
              <a:rPr lang="nl-BE" sz="2400" err="1"/>
              <a:t>can</a:t>
            </a:r>
            <a:r>
              <a:rPr lang="nl-BE" sz="2400" dirty="0"/>
              <a:t> </a:t>
            </a:r>
            <a:r>
              <a:rPr lang="nl-BE" sz="2400" err="1"/>
              <a:t>define</a:t>
            </a:r>
            <a:r>
              <a:rPr lang="nl-BE" sz="2400" dirty="0"/>
              <a:t> </a:t>
            </a:r>
            <a:r>
              <a:rPr lang="nl-BE" sz="2400" err="1"/>
              <a:t>Deserialization</a:t>
            </a:r>
            <a:r>
              <a:rPr lang="nl-BE" sz="2400" dirty="0"/>
              <a:t> </a:t>
            </a:r>
            <a:r>
              <a:rPr lang="nl-BE" sz="2400" err="1"/>
              <a:t>and</a:t>
            </a:r>
            <a:r>
              <a:rPr lang="nl-BE" sz="2400" dirty="0"/>
              <a:t> </a:t>
            </a:r>
            <a:r>
              <a:rPr lang="nl-BE" sz="2400" err="1"/>
              <a:t>use</a:t>
            </a:r>
            <a:r>
              <a:rPr lang="nl-BE" sz="2400" dirty="0"/>
              <a:t> </a:t>
            </a:r>
            <a:r>
              <a:rPr lang="nl-BE" sz="2400" err="1"/>
              <a:t>this</a:t>
            </a:r>
            <a:r>
              <a:rPr lang="nl-BE" sz="2400" dirty="0"/>
              <a:t> concept in Python.</a:t>
            </a:r>
            <a:endParaRPr lang="nl-BE" sz="2400" dirty="0">
              <a:ea typeface="Calibri"/>
              <a:cs typeface="Calibri"/>
            </a:endParaRPr>
          </a:p>
          <a:p>
            <a:r>
              <a:rPr lang="nl-BE" sz="2400" dirty="0"/>
              <a:t>Student </a:t>
            </a:r>
            <a:r>
              <a:rPr lang="nl-BE" sz="2400" err="1"/>
              <a:t>can</a:t>
            </a:r>
            <a:r>
              <a:rPr lang="nl-BE" sz="2400" dirty="0"/>
              <a:t> </a:t>
            </a:r>
            <a:r>
              <a:rPr lang="nl-BE" sz="2400" err="1"/>
              <a:t>explain</a:t>
            </a:r>
            <a:r>
              <a:rPr lang="nl-BE" sz="2400" dirty="0"/>
              <a:t> </a:t>
            </a:r>
            <a:r>
              <a:rPr lang="nl-BE" sz="2400" err="1"/>
              <a:t>when</a:t>
            </a:r>
            <a:r>
              <a:rPr lang="nl-BE" sz="2400" dirty="0"/>
              <a:t> </a:t>
            </a:r>
            <a:r>
              <a:rPr lang="nl-BE" sz="2400" err="1"/>
              <a:t>Serialization</a:t>
            </a:r>
            <a:r>
              <a:rPr lang="nl-BE" sz="2400" dirty="0"/>
              <a:t> &amp; </a:t>
            </a:r>
            <a:r>
              <a:rPr lang="nl-BE" sz="2400" err="1"/>
              <a:t>Deserialization</a:t>
            </a:r>
            <a:r>
              <a:rPr lang="nl-BE" sz="2400" dirty="0"/>
              <a:t> is </a:t>
            </a:r>
            <a:r>
              <a:rPr lang="nl-BE" sz="2400" err="1"/>
              <a:t>usefull</a:t>
            </a:r>
            <a:r>
              <a:rPr lang="nl-BE" sz="2400" dirty="0"/>
              <a:t> </a:t>
            </a:r>
            <a:r>
              <a:rPr lang="nl-BE" sz="2400" err="1"/>
              <a:t>to</a:t>
            </a:r>
            <a:r>
              <a:rPr lang="nl-BE" sz="2400" dirty="0"/>
              <a:t> </a:t>
            </a:r>
            <a:r>
              <a:rPr lang="nl-BE" sz="2400" err="1"/>
              <a:t>use</a:t>
            </a:r>
            <a:r>
              <a:rPr lang="nl-BE" sz="2400" dirty="0"/>
              <a:t>.</a:t>
            </a:r>
            <a:endParaRPr lang="nl-BE" sz="2400" dirty="0">
              <a:ea typeface="Calibri"/>
              <a:cs typeface="Calibri"/>
            </a:endParaRPr>
          </a:p>
          <a:p>
            <a:r>
              <a:rPr lang="nl-BE" sz="2400" dirty="0"/>
              <a:t>Student </a:t>
            </a:r>
            <a:r>
              <a:rPr lang="nl-BE" sz="2400" err="1"/>
              <a:t>can</a:t>
            </a:r>
            <a:r>
              <a:rPr lang="nl-BE" sz="2400" dirty="0"/>
              <a:t> </a:t>
            </a:r>
            <a:r>
              <a:rPr lang="nl-BE" sz="2400" err="1"/>
              <a:t>sum</a:t>
            </a:r>
            <a:r>
              <a:rPr lang="nl-BE" sz="2400" dirty="0"/>
              <a:t> up </a:t>
            </a:r>
            <a:r>
              <a:rPr lang="nl-BE" sz="2400" err="1"/>
              <a:t>the</a:t>
            </a:r>
            <a:r>
              <a:rPr lang="nl-BE" sz="2400" dirty="0"/>
              <a:t> </a:t>
            </a:r>
            <a:r>
              <a:rPr lang="nl-BE" sz="2400" err="1"/>
              <a:t>differences</a:t>
            </a:r>
            <a:r>
              <a:rPr lang="nl-BE" sz="2400" dirty="0"/>
              <a:t> </a:t>
            </a:r>
            <a:r>
              <a:rPr lang="nl-BE" sz="2400" err="1"/>
              <a:t>between</a:t>
            </a:r>
            <a:r>
              <a:rPr lang="nl-BE" sz="2400" dirty="0"/>
              <a:t> </a:t>
            </a:r>
            <a:r>
              <a:rPr lang="nl-BE" sz="2400" err="1"/>
              <a:t>Json</a:t>
            </a:r>
            <a:r>
              <a:rPr lang="nl-BE" sz="2400" dirty="0"/>
              <a:t> </a:t>
            </a:r>
            <a:r>
              <a:rPr lang="nl-BE" sz="2400" err="1"/>
              <a:t>and</a:t>
            </a:r>
            <a:r>
              <a:rPr lang="nl-BE" sz="2400" dirty="0"/>
              <a:t> Pickel </a:t>
            </a:r>
            <a:r>
              <a:rPr lang="nl-BE" sz="2400" err="1"/>
              <a:t>library</a:t>
            </a:r>
            <a:r>
              <a:rPr lang="nl-BE" sz="2400" dirty="0"/>
              <a:t>.</a:t>
            </a:r>
            <a:endParaRPr lang="nl-BE" sz="2400" dirty="0">
              <a:ea typeface="Calibri"/>
              <a:cs typeface="Calibri"/>
            </a:endParaRPr>
          </a:p>
          <a:p>
            <a:r>
              <a:rPr lang="nl-BE" sz="2400" dirty="0"/>
              <a:t>Student </a:t>
            </a:r>
            <a:r>
              <a:rPr lang="nl-BE" sz="2400" err="1"/>
              <a:t>can</a:t>
            </a:r>
            <a:r>
              <a:rPr lang="nl-BE" sz="2400" dirty="0"/>
              <a:t> </a:t>
            </a:r>
            <a:r>
              <a:rPr lang="nl-BE" sz="2400" err="1"/>
              <a:t>use</a:t>
            </a:r>
            <a:r>
              <a:rPr lang="nl-BE" sz="2400" dirty="0"/>
              <a:t> </a:t>
            </a:r>
            <a:r>
              <a:rPr lang="nl-BE" sz="2400" err="1"/>
              <a:t>Pickle</a:t>
            </a:r>
            <a:r>
              <a:rPr lang="nl-BE" sz="2400" dirty="0"/>
              <a:t> </a:t>
            </a:r>
            <a:r>
              <a:rPr lang="nl-BE" sz="2400" err="1"/>
              <a:t>library</a:t>
            </a:r>
            <a:r>
              <a:rPr lang="nl-BE" sz="2400" dirty="0"/>
              <a:t> </a:t>
            </a:r>
            <a:r>
              <a:rPr lang="nl-BE" sz="2400" err="1"/>
              <a:t>to</a:t>
            </a:r>
            <a:r>
              <a:rPr lang="nl-BE" sz="2400" dirty="0"/>
              <a:t> </a:t>
            </a:r>
            <a:r>
              <a:rPr lang="nl-BE" sz="2400" err="1"/>
              <a:t>Serialization</a:t>
            </a:r>
            <a:r>
              <a:rPr lang="nl-BE" sz="2400" dirty="0"/>
              <a:t> &amp; </a:t>
            </a:r>
            <a:r>
              <a:rPr lang="nl-BE" sz="2400" err="1"/>
              <a:t>Deserialization</a:t>
            </a:r>
            <a:r>
              <a:rPr lang="nl-BE" sz="2400" dirty="0"/>
              <a:t> python different </a:t>
            </a:r>
            <a:r>
              <a:rPr lang="nl-BE" sz="2400" err="1"/>
              <a:t>objects</a:t>
            </a:r>
            <a:r>
              <a:rPr lang="nl-BE" sz="2400" dirty="0"/>
              <a:t>.</a:t>
            </a:r>
            <a:endParaRPr lang="nl-BE" sz="2400" dirty="0">
              <a:ea typeface="Calibri"/>
              <a:cs typeface="Calibr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569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/>
              <a:t>Content </a:t>
            </a:r>
            <a:r>
              <a:rPr lang="nl-BE" b="1" dirty="0" err="1"/>
              <a:t>table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9948334" cy="36468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 err="1"/>
              <a:t>What</a:t>
            </a:r>
            <a:r>
              <a:rPr lang="nl-BE" dirty="0"/>
              <a:t> is </a:t>
            </a:r>
            <a:r>
              <a:rPr lang="nl-BE" dirty="0" err="1"/>
              <a:t>Serialization</a:t>
            </a:r>
            <a:r>
              <a:rPr lang="nl-BE" dirty="0"/>
              <a:t> &amp; </a:t>
            </a:r>
            <a:r>
              <a:rPr lang="nl-BE" dirty="0" err="1"/>
              <a:t>Deserialization</a:t>
            </a:r>
            <a:r>
              <a:rPr lang="nl-BE" dirty="0"/>
              <a:t>?</a:t>
            </a:r>
          </a:p>
          <a:p>
            <a:r>
              <a:rPr lang="nl-BE" dirty="0" err="1"/>
              <a:t>Why</a:t>
            </a:r>
            <a:r>
              <a:rPr lang="nl-BE" dirty="0"/>
              <a:t> </a:t>
            </a:r>
            <a:r>
              <a:rPr lang="nl-BE" dirty="0" err="1"/>
              <a:t>should</a:t>
            </a:r>
            <a:r>
              <a:rPr lang="nl-BE" dirty="0"/>
              <a:t> we </a:t>
            </a:r>
            <a:r>
              <a:rPr lang="nl-BE" dirty="0" err="1"/>
              <a:t>use</a:t>
            </a:r>
            <a:r>
              <a:rPr lang="nl-BE" dirty="0"/>
              <a:t> </a:t>
            </a:r>
            <a:r>
              <a:rPr lang="nl-BE" dirty="0" err="1"/>
              <a:t>Serialization</a:t>
            </a:r>
            <a:r>
              <a:rPr lang="nl-BE" dirty="0"/>
              <a:t>?</a:t>
            </a:r>
          </a:p>
          <a:p>
            <a:r>
              <a:rPr lang="nl-BE" dirty="0" err="1"/>
              <a:t>Json</a:t>
            </a:r>
            <a:r>
              <a:rPr lang="nl-BE" dirty="0"/>
              <a:t> </a:t>
            </a:r>
            <a:r>
              <a:rPr lang="nl-BE" dirty="0" err="1"/>
              <a:t>library</a:t>
            </a:r>
            <a:endParaRPr lang="nl-BE" dirty="0"/>
          </a:p>
          <a:p>
            <a:r>
              <a:rPr lang="nl-BE" dirty="0" err="1"/>
              <a:t>Pickle</a:t>
            </a:r>
            <a:r>
              <a:rPr lang="nl-BE" dirty="0"/>
              <a:t> </a:t>
            </a:r>
            <a:r>
              <a:rPr lang="nl-BE" dirty="0" err="1"/>
              <a:t>library</a:t>
            </a: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97427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/>
              <a:t>Content </a:t>
            </a:r>
            <a:r>
              <a:rPr lang="nl-BE" b="1" dirty="0" err="1"/>
              <a:t>table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9948334" cy="364685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 err="1"/>
              <a:t>What</a:t>
            </a:r>
            <a:r>
              <a:rPr lang="nl-BE" dirty="0"/>
              <a:t> is </a:t>
            </a:r>
            <a:r>
              <a:rPr lang="nl-BE" dirty="0" err="1"/>
              <a:t>Serialization</a:t>
            </a:r>
            <a:r>
              <a:rPr lang="nl-BE" dirty="0"/>
              <a:t> &amp; </a:t>
            </a:r>
            <a:r>
              <a:rPr lang="nl-BE" dirty="0" err="1"/>
              <a:t>Desialization</a:t>
            </a:r>
            <a:r>
              <a:rPr lang="nl-BE" dirty="0"/>
              <a:t>?</a:t>
            </a:r>
          </a:p>
          <a:p>
            <a:r>
              <a:rPr lang="nl-BE" dirty="0" err="1"/>
              <a:t>Why</a:t>
            </a:r>
            <a:r>
              <a:rPr lang="nl-BE" dirty="0"/>
              <a:t> </a:t>
            </a:r>
            <a:r>
              <a:rPr lang="nl-BE" dirty="0" err="1"/>
              <a:t>should</a:t>
            </a:r>
            <a:r>
              <a:rPr lang="nl-BE" dirty="0"/>
              <a:t> we </a:t>
            </a:r>
            <a:r>
              <a:rPr lang="nl-BE" dirty="0" err="1"/>
              <a:t>use</a:t>
            </a:r>
            <a:r>
              <a:rPr lang="nl-BE" dirty="0"/>
              <a:t> </a:t>
            </a:r>
            <a:r>
              <a:rPr lang="nl-BE" dirty="0" err="1"/>
              <a:t>Serialization</a:t>
            </a:r>
            <a:r>
              <a:rPr lang="nl-BE" dirty="0"/>
              <a:t>?</a:t>
            </a:r>
          </a:p>
          <a:p>
            <a:r>
              <a:rPr lang="nl-BE" dirty="0" err="1">
                <a:solidFill>
                  <a:schemeClr val="bg2"/>
                </a:solidFill>
              </a:rPr>
              <a:t>Json</a:t>
            </a:r>
            <a:r>
              <a:rPr lang="nl-BE" dirty="0">
                <a:solidFill>
                  <a:schemeClr val="bg2"/>
                </a:solidFill>
              </a:rPr>
              <a:t> </a:t>
            </a:r>
            <a:r>
              <a:rPr lang="nl-BE" dirty="0" err="1">
                <a:solidFill>
                  <a:schemeClr val="bg2"/>
                </a:solidFill>
              </a:rPr>
              <a:t>library</a:t>
            </a:r>
            <a:endParaRPr lang="nl-BE" dirty="0">
              <a:solidFill>
                <a:schemeClr val="bg2"/>
              </a:solidFill>
            </a:endParaRPr>
          </a:p>
          <a:p>
            <a:r>
              <a:rPr lang="nl-BE" dirty="0" err="1">
                <a:solidFill>
                  <a:schemeClr val="bg2"/>
                </a:solidFill>
              </a:rPr>
              <a:t>Pickle</a:t>
            </a:r>
            <a:r>
              <a:rPr lang="nl-BE" dirty="0">
                <a:solidFill>
                  <a:schemeClr val="bg2"/>
                </a:solidFill>
              </a:rPr>
              <a:t> </a:t>
            </a:r>
            <a:r>
              <a:rPr lang="nl-BE" dirty="0" err="1">
                <a:solidFill>
                  <a:schemeClr val="bg2"/>
                </a:solidFill>
              </a:rPr>
              <a:t>library</a:t>
            </a:r>
            <a:endParaRPr lang="nl-BE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71480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What</a:t>
            </a:r>
            <a:r>
              <a:rPr lang="nl-BE" b="1" dirty="0"/>
              <a:t> is </a:t>
            </a:r>
            <a:r>
              <a:rPr lang="nl-BE" b="1" dirty="0" err="1"/>
              <a:t>Serialization</a:t>
            </a:r>
            <a:r>
              <a:rPr lang="nl-BE" b="1" dirty="0"/>
              <a:t>?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“</a:t>
            </a:r>
            <a:r>
              <a:rPr lang="en-US" b="0" i="1" dirty="0">
                <a:effectLst/>
              </a:rPr>
              <a:t>Serialization refers to the process of converting a data object into a format (JSON, XML, HDF5, …) that allows us to store or transmit the data and then recreate the object when needed using the process of deserialization.”</a:t>
            </a:r>
            <a:endParaRPr lang="en-US" i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E2B657E-2D12-4930-B261-DEB1DA71927B}"/>
              </a:ext>
            </a:extLst>
          </p:cNvPr>
          <p:cNvGrpSpPr/>
          <p:nvPr/>
        </p:nvGrpSpPr>
        <p:grpSpPr>
          <a:xfrm>
            <a:off x="4398433" y="3429000"/>
            <a:ext cx="6671734" cy="3032606"/>
            <a:chOff x="4114800" y="3460269"/>
            <a:chExt cx="6671734" cy="3032606"/>
          </a:xfrm>
        </p:grpSpPr>
        <p:pic>
          <p:nvPicPr>
            <p:cNvPr id="1026" name="Picture 2" descr="Python Serialization &amp; Deserialization | i2tutorials">
              <a:extLst>
                <a:ext uri="{FF2B5EF4-FFF2-40B4-BE49-F238E27FC236}">
                  <a16:creationId xmlns:a16="http://schemas.microsoft.com/office/drawing/2014/main" id="{3C9B8D7F-410D-4AB3-B3E3-D541D74766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4800" y="3460269"/>
              <a:ext cx="6671734" cy="30326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BA9F41F-419D-461A-8F1D-4DF99F47E6F9}"/>
                </a:ext>
              </a:extLst>
            </p:cNvPr>
            <p:cNvSpPr txBox="1"/>
            <p:nvPr/>
          </p:nvSpPr>
          <p:spPr>
            <a:xfrm>
              <a:off x="5954233" y="4061637"/>
              <a:ext cx="3221665" cy="19989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52197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nl-BE" b="1" dirty="0" err="1"/>
              <a:t>Why</a:t>
            </a:r>
            <a:r>
              <a:rPr lang="nl-BE" b="1" dirty="0"/>
              <a:t> or </a:t>
            </a:r>
            <a:r>
              <a:rPr lang="nl-BE" b="1" dirty="0" err="1"/>
              <a:t>when</a:t>
            </a:r>
            <a:r>
              <a:rPr lang="nl-BE" b="1" dirty="0"/>
              <a:t> is </a:t>
            </a:r>
            <a:r>
              <a:rPr lang="nl-BE" b="1" dirty="0" err="1"/>
              <a:t>serialization</a:t>
            </a:r>
            <a:r>
              <a:rPr lang="nl-BE" b="1" dirty="0"/>
              <a:t> </a:t>
            </a:r>
            <a:r>
              <a:rPr lang="nl-BE" b="1" dirty="0" err="1"/>
              <a:t>interesting</a:t>
            </a:r>
            <a:r>
              <a:rPr lang="nl-BE" b="1" dirty="0"/>
              <a:t> </a:t>
            </a:r>
            <a:r>
              <a:rPr lang="nl-BE" b="1" dirty="0" err="1"/>
              <a:t>to</a:t>
            </a:r>
            <a:r>
              <a:rPr lang="nl-BE" b="1" dirty="0"/>
              <a:t> </a:t>
            </a:r>
            <a:r>
              <a:rPr lang="nl-BE" b="1" dirty="0" err="1"/>
              <a:t>use</a:t>
            </a:r>
            <a:r>
              <a:rPr lang="nl-BE" b="1" dirty="0"/>
              <a:t>?</a:t>
            </a:r>
            <a:endParaRPr lang="en-US" b="1" dirty="0"/>
          </a:p>
        </p:txBody>
      </p:sp>
      <p:pic>
        <p:nvPicPr>
          <p:cNvPr id="3076" name="Picture 4" descr="🤔 Thinking Face emoji Meaning | Dictionary.com">
            <a:extLst>
              <a:ext uri="{FF2B5EF4-FFF2-40B4-BE49-F238E27FC236}">
                <a16:creationId xmlns:a16="http://schemas.microsoft.com/office/drawing/2014/main" id="{D8AA3C94-49B7-4C79-B5D2-5553119B0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1177" y="5798192"/>
            <a:ext cx="839598" cy="83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459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pp, cloud, cloud computing, internet cloud, sky, storage, synchronisation  icon - Download on Iconfinder">
            <a:extLst>
              <a:ext uri="{FF2B5EF4-FFF2-40B4-BE49-F238E27FC236}">
                <a16:creationId xmlns:a16="http://schemas.microsoft.com/office/drawing/2014/main" id="{7AA3D407-2E92-4AD9-8134-61539F795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553" y="3305573"/>
            <a:ext cx="2177431" cy="217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Why</a:t>
            </a:r>
            <a:r>
              <a:rPr lang="nl-BE" b="1" dirty="0"/>
              <a:t> </a:t>
            </a:r>
            <a:r>
              <a:rPr lang="nl-BE" b="1" dirty="0" err="1"/>
              <a:t>use</a:t>
            </a:r>
            <a:r>
              <a:rPr lang="nl-BE" b="1" dirty="0"/>
              <a:t> </a:t>
            </a:r>
            <a:r>
              <a:rPr lang="nl-BE" b="1" dirty="0" err="1"/>
              <a:t>serialization</a:t>
            </a:r>
            <a:r>
              <a:rPr lang="nl-BE" b="1" dirty="0"/>
              <a:t>?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b="1" dirty="0">
                <a:solidFill>
                  <a:srgbClr val="C00000"/>
                </a:solidFill>
              </a:rPr>
              <a:t>Storing </a:t>
            </a:r>
            <a:r>
              <a:rPr lang="nl-BE" b="1" dirty="0" err="1">
                <a:solidFill>
                  <a:srgbClr val="C00000"/>
                </a:solidFill>
              </a:rPr>
              <a:t>and</a:t>
            </a:r>
            <a:r>
              <a:rPr lang="nl-BE" b="1" dirty="0">
                <a:solidFill>
                  <a:srgbClr val="C00000"/>
                </a:solidFill>
              </a:rPr>
              <a:t> </a:t>
            </a:r>
            <a:r>
              <a:rPr lang="nl-BE" b="1" dirty="0" err="1">
                <a:solidFill>
                  <a:srgbClr val="C00000"/>
                </a:solidFill>
              </a:rPr>
              <a:t>transmitting</a:t>
            </a:r>
            <a:r>
              <a:rPr lang="nl-BE" b="1" dirty="0">
                <a:solidFill>
                  <a:srgbClr val="C00000"/>
                </a:solidFill>
              </a:rPr>
              <a:t> </a:t>
            </a:r>
            <a:r>
              <a:rPr lang="nl-BE" b="1" dirty="0" err="1">
                <a:solidFill>
                  <a:srgbClr val="C00000"/>
                </a:solidFill>
              </a:rPr>
              <a:t>and</a:t>
            </a:r>
            <a:r>
              <a:rPr lang="nl-BE" b="1" dirty="0">
                <a:solidFill>
                  <a:srgbClr val="C00000"/>
                </a:solidFill>
              </a:rPr>
              <a:t> integer</a:t>
            </a:r>
            <a:endParaRPr lang="en-US" b="1" dirty="0">
              <a:solidFill>
                <a:srgbClr val="C00000"/>
              </a:solidFill>
            </a:endParaRPr>
          </a:p>
          <a:p>
            <a:endParaRPr lang="nl-BE" b="1" dirty="0">
              <a:solidFill>
                <a:srgbClr val="C00000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7D13DAA-3F9F-4D90-A71E-3EFFB6C96C62}"/>
              </a:ext>
            </a:extLst>
          </p:cNvPr>
          <p:cNvGrpSpPr/>
          <p:nvPr/>
        </p:nvGrpSpPr>
        <p:grpSpPr>
          <a:xfrm>
            <a:off x="1114647" y="2750437"/>
            <a:ext cx="3795825" cy="3125972"/>
            <a:chOff x="1180212" y="3253563"/>
            <a:chExt cx="3795825" cy="312597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436690-BA15-4589-B305-EE7852B0218E}"/>
                </a:ext>
              </a:extLst>
            </p:cNvPr>
            <p:cNvSpPr/>
            <p:nvPr/>
          </p:nvSpPr>
          <p:spPr>
            <a:xfrm>
              <a:off x="1180212" y="3253563"/>
              <a:ext cx="3795825" cy="31259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6DD2D5A-E110-47F2-852A-0355116BAB45}"/>
                </a:ext>
              </a:extLst>
            </p:cNvPr>
            <p:cNvSpPr/>
            <p:nvPr/>
          </p:nvSpPr>
          <p:spPr>
            <a:xfrm>
              <a:off x="1180214" y="3253564"/>
              <a:ext cx="1063256" cy="39340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BE" dirty="0" err="1"/>
                <a:t>Sender</a:t>
              </a:r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7B4E36D-27E3-41A4-B454-1A62CD8935CA}"/>
                </a:ext>
              </a:extLst>
            </p:cNvPr>
            <p:cNvGrpSpPr/>
            <p:nvPr/>
          </p:nvGrpSpPr>
          <p:grpSpPr>
            <a:xfrm>
              <a:off x="1405466" y="3808699"/>
              <a:ext cx="3281130" cy="2082228"/>
              <a:chOff x="1365298" y="3903902"/>
              <a:chExt cx="3281130" cy="2082228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62884CE-6FF2-440B-9DF1-F8D0C96098DE}"/>
                  </a:ext>
                </a:extLst>
              </p:cNvPr>
              <p:cNvSpPr/>
              <p:nvPr/>
            </p:nvSpPr>
            <p:spPr>
              <a:xfrm>
                <a:off x="1365298" y="3903902"/>
                <a:ext cx="3281130" cy="208222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 algn="ctr">
                  <a:buFont typeface="+mj-lt"/>
                  <a:buAutoNum type="arabicPeriod"/>
                </a:pPr>
                <a:endParaRPr lang="nl-BE" dirty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nl-BE" dirty="0"/>
                  <a:t>Save </a:t>
                </a:r>
                <a:r>
                  <a:rPr lang="nl-BE" dirty="0" err="1"/>
                  <a:t>the</a:t>
                </a:r>
                <a:r>
                  <a:rPr lang="nl-BE" dirty="0"/>
                  <a:t> integer in a file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nl-BE" dirty="0" err="1"/>
                  <a:t>Send</a:t>
                </a:r>
                <a:r>
                  <a:rPr lang="nl-BE" dirty="0"/>
                  <a:t> </a:t>
                </a:r>
                <a:r>
                  <a:rPr lang="nl-BE" dirty="0" err="1"/>
                  <a:t>the</a:t>
                </a:r>
                <a:r>
                  <a:rPr lang="nl-BE" dirty="0"/>
                  <a:t> file </a:t>
                </a:r>
                <a:r>
                  <a:rPr lang="nl-BE" dirty="0" err="1"/>
                  <a:t>to</a:t>
                </a:r>
                <a:r>
                  <a:rPr lang="nl-BE" dirty="0"/>
                  <a:t> </a:t>
                </a:r>
                <a:r>
                  <a:rPr lang="nl-BE" dirty="0" err="1"/>
                  <a:t>the</a:t>
                </a:r>
                <a:r>
                  <a:rPr lang="nl-BE" dirty="0"/>
                  <a:t> receiver</a:t>
                </a:r>
                <a:endParaRPr lang="en-US" dirty="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CFA7ED9-A05D-480E-92BA-21472AF4C9A9}"/>
                  </a:ext>
                </a:extLst>
              </p:cNvPr>
              <p:cNvSpPr/>
              <p:nvPr/>
            </p:nvSpPr>
            <p:spPr>
              <a:xfrm>
                <a:off x="1373962" y="3903903"/>
                <a:ext cx="1792202" cy="393404"/>
              </a:xfrm>
              <a:prstGeom prst="rect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BE" dirty="0"/>
                  <a:t>Python Program</a:t>
                </a:r>
                <a:endParaRPr lang="en-US" dirty="0"/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1167E7E-0DF7-425B-8FBA-2754C324E07D}"/>
              </a:ext>
            </a:extLst>
          </p:cNvPr>
          <p:cNvGrpSpPr/>
          <p:nvPr/>
        </p:nvGrpSpPr>
        <p:grpSpPr>
          <a:xfrm>
            <a:off x="7545574" y="2750437"/>
            <a:ext cx="3795825" cy="3125972"/>
            <a:chOff x="1180212" y="3253563"/>
            <a:chExt cx="3795825" cy="312597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C9068D9-222A-438F-A113-492A028DAE5D}"/>
                </a:ext>
              </a:extLst>
            </p:cNvPr>
            <p:cNvSpPr/>
            <p:nvPr/>
          </p:nvSpPr>
          <p:spPr>
            <a:xfrm>
              <a:off x="1180212" y="3253563"/>
              <a:ext cx="3795825" cy="31259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DC361B7-AF8B-406F-B4AE-F18885736729}"/>
                </a:ext>
              </a:extLst>
            </p:cNvPr>
            <p:cNvSpPr/>
            <p:nvPr/>
          </p:nvSpPr>
          <p:spPr>
            <a:xfrm>
              <a:off x="1180214" y="3253564"/>
              <a:ext cx="1063256" cy="39340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BE" dirty="0"/>
                <a:t>Receiver</a:t>
              </a:r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83C4CAB-814F-4223-BC71-0639AF7E21A5}"/>
                </a:ext>
              </a:extLst>
            </p:cNvPr>
            <p:cNvGrpSpPr/>
            <p:nvPr/>
          </p:nvGrpSpPr>
          <p:grpSpPr>
            <a:xfrm>
              <a:off x="1405466" y="3808699"/>
              <a:ext cx="3281130" cy="2082228"/>
              <a:chOff x="1365298" y="3903902"/>
              <a:chExt cx="3281130" cy="2082228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6130F36-51FB-4A92-A326-7F4BEA491B74}"/>
                  </a:ext>
                </a:extLst>
              </p:cNvPr>
              <p:cNvSpPr/>
              <p:nvPr/>
            </p:nvSpPr>
            <p:spPr>
              <a:xfrm>
                <a:off x="1365298" y="3903902"/>
                <a:ext cx="3281130" cy="208222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 algn="ctr">
                  <a:buFont typeface="+mj-lt"/>
                  <a:buAutoNum type="arabicPeriod"/>
                </a:pPr>
                <a:endParaRPr lang="nl-BE" dirty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nl-BE" dirty="0" err="1"/>
                  <a:t>Receive</a:t>
                </a:r>
                <a:r>
                  <a:rPr lang="nl-BE" dirty="0"/>
                  <a:t> data (integer)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nl-BE" dirty="0" err="1"/>
                  <a:t>Use</a:t>
                </a:r>
                <a:r>
                  <a:rPr lang="nl-BE" dirty="0"/>
                  <a:t> data</a:t>
                </a:r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D6AE50-97A8-43C4-9484-33863F35EE0D}"/>
                  </a:ext>
                </a:extLst>
              </p:cNvPr>
              <p:cNvSpPr/>
              <p:nvPr/>
            </p:nvSpPr>
            <p:spPr>
              <a:xfrm>
                <a:off x="1373962" y="3903903"/>
                <a:ext cx="1598424" cy="358698"/>
              </a:xfrm>
              <a:prstGeom prst="rect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BE" dirty="0"/>
                  <a:t>Java Program</a:t>
                </a:r>
                <a:endParaRPr lang="en-US" dirty="0"/>
              </a:p>
            </p:txBody>
          </p:sp>
        </p:grp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7EFD5A-F86D-4B27-8A52-D2CA8FB6D2C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4433777" y="4346687"/>
            <a:ext cx="3337051" cy="34227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B05237F-596D-4B3A-BC33-C04A4B403D5C}"/>
              </a:ext>
            </a:extLst>
          </p:cNvPr>
          <p:cNvSpPr txBox="1"/>
          <p:nvPr/>
        </p:nvSpPr>
        <p:spPr>
          <a:xfrm>
            <a:off x="5835706" y="3294940"/>
            <a:ext cx="981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accent5"/>
                </a:solidFill>
              </a:rPr>
              <a:t>Internet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E2A20B6-E077-47BB-BEAB-7016031237FD}"/>
              </a:ext>
            </a:extLst>
          </p:cNvPr>
          <p:cNvSpPr txBox="1">
            <a:spLocks/>
          </p:cNvSpPr>
          <p:nvPr/>
        </p:nvSpPr>
        <p:spPr>
          <a:xfrm>
            <a:off x="1562986" y="6165419"/>
            <a:ext cx="9375948" cy="710044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nl-BE" b="1" dirty="0">
                <a:solidFill>
                  <a:srgbClr val="C00000"/>
                </a:solidFill>
              </a:rPr>
              <a:t>How </a:t>
            </a:r>
            <a:r>
              <a:rPr lang="nl-BE" b="1" dirty="0" err="1">
                <a:solidFill>
                  <a:srgbClr val="C00000"/>
                </a:solidFill>
              </a:rPr>
              <a:t>can</a:t>
            </a:r>
            <a:r>
              <a:rPr lang="nl-BE" b="1" dirty="0">
                <a:solidFill>
                  <a:srgbClr val="C00000"/>
                </a:solidFill>
              </a:rPr>
              <a:t> we </a:t>
            </a:r>
            <a:r>
              <a:rPr lang="nl-BE" b="1" dirty="0" err="1">
                <a:solidFill>
                  <a:srgbClr val="C00000"/>
                </a:solidFill>
              </a:rPr>
              <a:t>send</a:t>
            </a:r>
            <a:r>
              <a:rPr lang="nl-BE" b="1" dirty="0">
                <a:solidFill>
                  <a:srgbClr val="C00000"/>
                </a:solidFill>
              </a:rPr>
              <a:t> </a:t>
            </a:r>
            <a:r>
              <a:rPr lang="nl-BE" b="1" dirty="0" err="1">
                <a:solidFill>
                  <a:srgbClr val="C00000"/>
                </a:solidFill>
              </a:rPr>
              <a:t>an</a:t>
            </a:r>
            <a:r>
              <a:rPr lang="nl-BE" b="1" dirty="0">
                <a:solidFill>
                  <a:srgbClr val="C00000"/>
                </a:solidFill>
              </a:rPr>
              <a:t> python object (</a:t>
            </a:r>
            <a:r>
              <a:rPr lang="nl-BE" b="1" dirty="0" err="1">
                <a:solidFill>
                  <a:srgbClr val="C00000"/>
                </a:solidFill>
              </a:rPr>
              <a:t>with</a:t>
            </a:r>
            <a:r>
              <a:rPr lang="nl-BE" b="1" dirty="0">
                <a:solidFill>
                  <a:srgbClr val="C00000"/>
                </a:solidFill>
              </a:rPr>
              <a:t> </a:t>
            </a:r>
            <a:r>
              <a:rPr lang="nl-BE" b="1" dirty="0" err="1">
                <a:solidFill>
                  <a:srgbClr val="C00000"/>
                </a:solidFill>
              </a:rPr>
              <a:t>much</a:t>
            </a:r>
            <a:r>
              <a:rPr lang="nl-BE" b="1" dirty="0">
                <a:solidFill>
                  <a:srgbClr val="C00000"/>
                </a:solidFill>
              </a:rPr>
              <a:t> more complex data) </a:t>
            </a:r>
            <a:r>
              <a:rPr lang="nl-BE" b="1" dirty="0" err="1">
                <a:solidFill>
                  <a:srgbClr val="C00000"/>
                </a:solidFill>
              </a:rPr>
              <a:t>to</a:t>
            </a:r>
            <a:r>
              <a:rPr lang="nl-BE" b="1" dirty="0">
                <a:solidFill>
                  <a:srgbClr val="C00000"/>
                </a:solidFill>
              </a:rPr>
              <a:t> </a:t>
            </a:r>
            <a:r>
              <a:rPr lang="nl-BE" b="1" dirty="0" err="1">
                <a:solidFill>
                  <a:srgbClr val="C00000"/>
                </a:solidFill>
              </a:rPr>
              <a:t>the</a:t>
            </a:r>
            <a:r>
              <a:rPr lang="nl-BE" b="1" dirty="0">
                <a:solidFill>
                  <a:srgbClr val="C00000"/>
                </a:solidFill>
              </a:rPr>
              <a:t> receiver? </a:t>
            </a:r>
          </a:p>
        </p:txBody>
      </p:sp>
    </p:spTree>
    <p:extLst>
      <p:ext uri="{BB962C8B-B14F-4D97-AF65-F5344CB8AC3E}">
        <p14:creationId xmlns:p14="http://schemas.microsoft.com/office/powerpoint/2010/main" val="3850904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pp, cloud, cloud computing, internet cloud, sky, storage, synchronisation  icon - Download on Iconfinder">
            <a:extLst>
              <a:ext uri="{FF2B5EF4-FFF2-40B4-BE49-F238E27FC236}">
                <a16:creationId xmlns:a16="http://schemas.microsoft.com/office/drawing/2014/main" id="{7AA3D407-2E92-4AD9-8134-61539F795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553" y="3376693"/>
            <a:ext cx="2177431" cy="217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AF865A-8181-4DAA-A1EF-5D642527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b="1" dirty="0" err="1"/>
              <a:t>Why</a:t>
            </a:r>
            <a:r>
              <a:rPr lang="nl-BE" b="1" dirty="0"/>
              <a:t> </a:t>
            </a:r>
            <a:r>
              <a:rPr lang="nl-BE" b="1" dirty="0" err="1"/>
              <a:t>use</a:t>
            </a:r>
            <a:r>
              <a:rPr lang="nl-BE" b="1" dirty="0"/>
              <a:t> </a:t>
            </a:r>
            <a:r>
              <a:rPr lang="nl-BE" b="1" dirty="0" err="1"/>
              <a:t>serialization</a:t>
            </a:r>
            <a:r>
              <a:rPr lang="nl-BE" b="1" dirty="0"/>
              <a:t>?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3CCA-E9DD-47C9-8EE0-1190EA64BA3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9948334" cy="50323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b="1" dirty="0" err="1">
                <a:solidFill>
                  <a:srgbClr val="C00000"/>
                </a:solidFill>
              </a:rPr>
              <a:t>Serializing</a:t>
            </a:r>
            <a:r>
              <a:rPr lang="nl-BE" b="1" dirty="0">
                <a:solidFill>
                  <a:srgbClr val="C00000"/>
                </a:solidFill>
              </a:rPr>
              <a:t> a python object </a:t>
            </a:r>
            <a:r>
              <a:rPr lang="nl-BE" b="1" dirty="0" err="1">
                <a:solidFill>
                  <a:srgbClr val="C00000"/>
                </a:solidFill>
              </a:rPr>
              <a:t>into</a:t>
            </a:r>
            <a:r>
              <a:rPr lang="nl-BE" b="1" dirty="0">
                <a:solidFill>
                  <a:srgbClr val="C00000"/>
                </a:solidFill>
              </a:rPr>
              <a:t> a </a:t>
            </a:r>
            <a:r>
              <a:rPr lang="nl-BE" b="1" dirty="0" err="1">
                <a:solidFill>
                  <a:srgbClr val="C00000"/>
                </a:solidFill>
              </a:rPr>
              <a:t>certain</a:t>
            </a:r>
            <a:r>
              <a:rPr lang="nl-BE" b="1" dirty="0">
                <a:solidFill>
                  <a:srgbClr val="C00000"/>
                </a:solidFill>
              </a:rPr>
              <a:t> format </a:t>
            </a:r>
            <a:r>
              <a:rPr lang="nl-BE" b="1" dirty="0" err="1">
                <a:solidFill>
                  <a:srgbClr val="C00000"/>
                </a:solidFill>
              </a:rPr>
              <a:t>and</a:t>
            </a:r>
            <a:r>
              <a:rPr lang="nl-BE" b="1" dirty="0">
                <a:solidFill>
                  <a:srgbClr val="C00000"/>
                </a:solidFill>
              </a:rPr>
              <a:t> </a:t>
            </a:r>
            <a:r>
              <a:rPr lang="nl-BE" b="1" dirty="0" err="1">
                <a:solidFill>
                  <a:srgbClr val="C00000"/>
                </a:solidFill>
              </a:rPr>
              <a:t>transmitting</a:t>
            </a:r>
            <a:r>
              <a:rPr lang="nl-BE" b="1" dirty="0">
                <a:solidFill>
                  <a:srgbClr val="C00000"/>
                </a:solidFill>
              </a:rPr>
              <a:t> </a:t>
            </a:r>
            <a:r>
              <a:rPr lang="nl-BE" b="1" dirty="0" err="1">
                <a:solidFill>
                  <a:srgbClr val="C00000"/>
                </a:solidFill>
              </a:rPr>
              <a:t>it</a:t>
            </a:r>
            <a:r>
              <a:rPr lang="nl-BE" b="1" dirty="0">
                <a:solidFill>
                  <a:srgbClr val="C00000"/>
                </a:solidFill>
              </a:rPr>
              <a:t> </a:t>
            </a:r>
            <a:r>
              <a:rPr lang="nl-BE" b="1" dirty="0" err="1">
                <a:solidFill>
                  <a:srgbClr val="C00000"/>
                </a:solidFill>
              </a:rPr>
              <a:t>to</a:t>
            </a:r>
            <a:r>
              <a:rPr lang="nl-BE" b="1" dirty="0">
                <a:solidFill>
                  <a:srgbClr val="C00000"/>
                </a:solidFill>
              </a:rPr>
              <a:t> </a:t>
            </a:r>
            <a:r>
              <a:rPr lang="nl-BE" b="1" dirty="0" err="1">
                <a:solidFill>
                  <a:srgbClr val="C00000"/>
                </a:solidFill>
              </a:rPr>
              <a:t>the</a:t>
            </a:r>
            <a:r>
              <a:rPr lang="nl-BE" b="1" dirty="0">
                <a:solidFill>
                  <a:srgbClr val="C00000"/>
                </a:solidFill>
              </a:rPr>
              <a:t> receiver</a:t>
            </a:r>
            <a:endParaRPr lang="nl-BE" b="1" dirty="0">
              <a:solidFill>
                <a:srgbClr val="C00000"/>
              </a:solidFill>
              <a:cs typeface="Calibri"/>
            </a:endParaRPr>
          </a:p>
          <a:p>
            <a:endParaRPr lang="nl-BE" b="1" dirty="0">
              <a:solidFill>
                <a:srgbClr val="C00000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7D13DAA-3F9F-4D90-A71E-3EFFB6C96C62}"/>
              </a:ext>
            </a:extLst>
          </p:cNvPr>
          <p:cNvGrpSpPr/>
          <p:nvPr/>
        </p:nvGrpSpPr>
        <p:grpSpPr>
          <a:xfrm>
            <a:off x="1114647" y="2821557"/>
            <a:ext cx="3795825" cy="3125972"/>
            <a:chOff x="1180212" y="3253563"/>
            <a:chExt cx="3795825" cy="312597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436690-BA15-4589-B305-EE7852B0218E}"/>
                </a:ext>
              </a:extLst>
            </p:cNvPr>
            <p:cNvSpPr/>
            <p:nvPr/>
          </p:nvSpPr>
          <p:spPr>
            <a:xfrm>
              <a:off x="1180212" y="3253563"/>
              <a:ext cx="3795825" cy="31259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6DD2D5A-E110-47F2-852A-0355116BAB45}"/>
                </a:ext>
              </a:extLst>
            </p:cNvPr>
            <p:cNvSpPr/>
            <p:nvPr/>
          </p:nvSpPr>
          <p:spPr>
            <a:xfrm>
              <a:off x="1180214" y="3253564"/>
              <a:ext cx="1063256" cy="39340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BE" dirty="0" err="1"/>
                <a:t>Sender</a:t>
              </a:r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7B4E36D-27E3-41A4-B454-1A62CD8935CA}"/>
                </a:ext>
              </a:extLst>
            </p:cNvPr>
            <p:cNvGrpSpPr/>
            <p:nvPr/>
          </p:nvGrpSpPr>
          <p:grpSpPr>
            <a:xfrm>
              <a:off x="1405466" y="3808699"/>
              <a:ext cx="3281130" cy="2082228"/>
              <a:chOff x="1365298" y="3903902"/>
              <a:chExt cx="3281130" cy="2082228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62884CE-6FF2-440B-9DF1-F8D0C96098DE}"/>
                  </a:ext>
                </a:extLst>
              </p:cNvPr>
              <p:cNvSpPr/>
              <p:nvPr/>
            </p:nvSpPr>
            <p:spPr>
              <a:xfrm>
                <a:off x="1365298" y="3903902"/>
                <a:ext cx="3281130" cy="208222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marL="342900" indent="-342900" algn="ctr">
                  <a:buFont typeface="+mj-lt"/>
                  <a:buAutoNum type="arabicPeriod"/>
                </a:pPr>
                <a:endParaRPr lang="nl-BE" dirty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nl-BE" dirty="0" err="1"/>
                  <a:t>Serialize</a:t>
                </a:r>
                <a:r>
                  <a:rPr lang="nl-BE" dirty="0"/>
                  <a:t> python object </a:t>
                </a:r>
                <a:r>
                  <a:rPr lang="nl-BE" dirty="0" err="1"/>
                  <a:t>into</a:t>
                </a:r>
                <a:r>
                  <a:rPr lang="nl-BE" dirty="0"/>
                  <a:t> a format (</a:t>
                </a:r>
                <a:r>
                  <a:rPr lang="nl-BE" dirty="0" err="1"/>
                  <a:t>json</a:t>
                </a:r>
                <a:r>
                  <a:rPr lang="nl-BE" dirty="0"/>
                  <a:t>)  </a:t>
                </a:r>
                <a:endParaRPr lang="nl-BE" dirty="0">
                  <a:cs typeface="Calibri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nl-BE" dirty="0" err="1"/>
                  <a:t>Transmit</a:t>
                </a:r>
                <a:r>
                  <a:rPr lang="nl-BE" dirty="0"/>
                  <a:t> data</a:t>
                </a:r>
                <a:endParaRPr lang="en-US" dirty="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CFA7ED9-A05D-480E-92BA-21472AF4C9A9}"/>
                  </a:ext>
                </a:extLst>
              </p:cNvPr>
              <p:cNvSpPr/>
              <p:nvPr/>
            </p:nvSpPr>
            <p:spPr>
              <a:xfrm>
                <a:off x="1373962" y="3903903"/>
                <a:ext cx="1792202" cy="393404"/>
              </a:xfrm>
              <a:prstGeom prst="rect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BE" dirty="0"/>
                  <a:t>Python Program</a:t>
                </a:r>
                <a:endParaRPr lang="en-US" dirty="0"/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1167E7E-0DF7-425B-8FBA-2754C324E07D}"/>
              </a:ext>
            </a:extLst>
          </p:cNvPr>
          <p:cNvGrpSpPr/>
          <p:nvPr/>
        </p:nvGrpSpPr>
        <p:grpSpPr>
          <a:xfrm>
            <a:off x="7545574" y="2821557"/>
            <a:ext cx="3795825" cy="3125972"/>
            <a:chOff x="1180212" y="3253563"/>
            <a:chExt cx="3795825" cy="312597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C9068D9-222A-438F-A113-492A028DAE5D}"/>
                </a:ext>
              </a:extLst>
            </p:cNvPr>
            <p:cNvSpPr/>
            <p:nvPr/>
          </p:nvSpPr>
          <p:spPr>
            <a:xfrm>
              <a:off x="1180212" y="3253563"/>
              <a:ext cx="3795825" cy="31259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DC361B7-AF8B-406F-B4AE-F18885736729}"/>
                </a:ext>
              </a:extLst>
            </p:cNvPr>
            <p:cNvSpPr/>
            <p:nvPr/>
          </p:nvSpPr>
          <p:spPr>
            <a:xfrm>
              <a:off x="1180214" y="3253564"/>
              <a:ext cx="1063256" cy="393404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BE" dirty="0"/>
                <a:t>Receiver</a:t>
              </a:r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83C4CAB-814F-4223-BC71-0639AF7E21A5}"/>
                </a:ext>
              </a:extLst>
            </p:cNvPr>
            <p:cNvGrpSpPr/>
            <p:nvPr/>
          </p:nvGrpSpPr>
          <p:grpSpPr>
            <a:xfrm>
              <a:off x="1405466" y="3808699"/>
              <a:ext cx="3281130" cy="2082228"/>
              <a:chOff x="1365298" y="3903902"/>
              <a:chExt cx="3281130" cy="2082228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6130F36-51FB-4A92-A326-7F4BEA491B74}"/>
                  </a:ext>
                </a:extLst>
              </p:cNvPr>
              <p:cNvSpPr/>
              <p:nvPr/>
            </p:nvSpPr>
            <p:spPr>
              <a:xfrm>
                <a:off x="1365298" y="3903902"/>
                <a:ext cx="3281130" cy="2082228"/>
              </a:xfrm>
              <a:prstGeom prst="rect">
                <a:avLst/>
              </a:prstGeom>
              <a:solidFill>
                <a:schemeClr val="accent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 algn="ctr">
                  <a:buFont typeface="+mj-lt"/>
                  <a:buAutoNum type="arabicPeriod"/>
                </a:pPr>
                <a:endParaRPr lang="nl-BE" dirty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nl-BE" dirty="0" err="1"/>
                  <a:t>Receive</a:t>
                </a:r>
                <a:r>
                  <a:rPr lang="nl-BE" dirty="0"/>
                  <a:t> data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nl-BE" dirty="0" err="1"/>
                  <a:t>Deserialize</a:t>
                </a:r>
                <a:r>
                  <a:rPr lang="nl-BE" dirty="0"/>
                  <a:t> data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nl-BE" dirty="0" err="1"/>
                  <a:t>Use</a:t>
                </a:r>
                <a:r>
                  <a:rPr lang="nl-BE" dirty="0"/>
                  <a:t> data</a:t>
                </a:r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D6AE50-97A8-43C4-9484-33863F35EE0D}"/>
                  </a:ext>
                </a:extLst>
              </p:cNvPr>
              <p:cNvSpPr/>
              <p:nvPr/>
            </p:nvSpPr>
            <p:spPr>
              <a:xfrm>
                <a:off x="1373962" y="3903903"/>
                <a:ext cx="1598424" cy="358698"/>
              </a:xfrm>
              <a:prstGeom prst="rect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BE" dirty="0"/>
                  <a:t>Java Program</a:t>
                </a:r>
                <a:endParaRPr lang="en-US" dirty="0"/>
              </a:p>
            </p:txBody>
          </p:sp>
        </p:grp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7EFD5A-F86D-4B27-8A52-D2CA8FB6D2C1}"/>
              </a:ext>
            </a:extLst>
          </p:cNvPr>
          <p:cNvCxnSpPr>
            <a:cxnSpLocks/>
          </p:cNvCxnSpPr>
          <p:nvPr/>
        </p:nvCxnSpPr>
        <p:spPr>
          <a:xfrm flipV="1">
            <a:off x="3094303" y="4281613"/>
            <a:ext cx="4685189" cy="55038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B05237F-596D-4B3A-BC33-C04A4B403D5C}"/>
              </a:ext>
            </a:extLst>
          </p:cNvPr>
          <p:cNvSpPr txBox="1"/>
          <p:nvPr/>
        </p:nvSpPr>
        <p:spPr>
          <a:xfrm>
            <a:off x="5835706" y="3467660"/>
            <a:ext cx="981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accent5"/>
                </a:solidFill>
              </a:rPr>
              <a:t>Internet</a:t>
            </a:r>
            <a:endParaRPr lang="en-US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971397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1" id="{6849F4D6-1FB7-4CEB-8CC6-E456C34ADDA4}" vid="{0A04E370-2E7A-4A97-A218-FEC8E52F4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325F46957A7D4694A8ACC888AA2621" ma:contentTypeVersion="7" ma:contentTypeDescription="Een nieuw document maken." ma:contentTypeScope="" ma:versionID="14c5700b56297cf9c66eff42b9f64bd4">
  <xsd:schema xmlns:xsd="http://www.w3.org/2001/XMLSchema" xmlns:xs="http://www.w3.org/2001/XMLSchema" xmlns:p="http://schemas.microsoft.com/office/2006/metadata/properties" xmlns:ns2="9b614674-bb2d-4c45-94ea-39f42762d3ae" targetNamespace="http://schemas.microsoft.com/office/2006/metadata/properties" ma:root="true" ma:fieldsID="4e421ba7028bb8b9c0acf45abfb7d816" ns2:_="">
    <xsd:import namespace="9b614674-bb2d-4c45-94ea-39f42762d3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614674-bb2d-4c45-94ea-39f42762d3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9adac4d5-a954-4ef6-9fb6-24a6c5fc01d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b614674-bb2d-4c45-94ea-39f42762d3ae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126BFA21-774C-45F5-BE3E-541B293027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36AD1A9-9F6A-4732-9F03-9422EC4C6E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b614674-bb2d-4c45-94ea-39f42762d3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B4D6183-A0C2-41B9-BD62-0CD29AC5B1EF}">
  <ds:schemaRefs>
    <ds:schemaRef ds:uri="http://schemas.microsoft.com/office/2006/metadata/properties"/>
    <ds:schemaRef ds:uri="http://schemas.microsoft.com/office/infopath/2007/PartnerControls"/>
    <ds:schemaRef ds:uri="9b614674-bb2d-4c45-94ea-39f42762d3a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Programming2_ week4</Template>
  <TotalTime>1694</TotalTime>
  <Words>2226</Words>
  <Application>Microsoft Office PowerPoint</Application>
  <PresentationFormat>Breedbeeld</PresentationFormat>
  <Paragraphs>386</Paragraphs>
  <Slides>24</Slides>
  <Notes>12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24</vt:i4>
      </vt:variant>
    </vt:vector>
  </HeadingPairs>
  <TitlesOfParts>
    <vt:vector size="25" baseType="lpstr">
      <vt:lpstr>Kantoorthema</vt:lpstr>
      <vt:lpstr>PowerPoint-presentatie</vt:lpstr>
      <vt:lpstr>Last week</vt:lpstr>
      <vt:lpstr>Goals of this lesson</vt:lpstr>
      <vt:lpstr>Content table</vt:lpstr>
      <vt:lpstr>Content table</vt:lpstr>
      <vt:lpstr>What is Serialization?</vt:lpstr>
      <vt:lpstr>Why or when is serialization interesting to use?</vt:lpstr>
      <vt:lpstr>Why use serialization?</vt:lpstr>
      <vt:lpstr>Why use serialization?</vt:lpstr>
      <vt:lpstr>Example Serialization</vt:lpstr>
      <vt:lpstr>Content table</vt:lpstr>
      <vt:lpstr>Example code Serialization &amp; Deserialization</vt:lpstr>
      <vt:lpstr>Example code dumps &amp; loads</vt:lpstr>
      <vt:lpstr>Example code dumps &amp; loads</vt:lpstr>
      <vt:lpstr>Content table</vt:lpstr>
      <vt:lpstr>Pickle library</vt:lpstr>
      <vt:lpstr>Pickle vs JSON</vt:lpstr>
      <vt:lpstr>Example code Pickle library</vt:lpstr>
      <vt:lpstr>Pickle library binary</vt:lpstr>
      <vt:lpstr>Example code Pickle library</vt:lpstr>
      <vt:lpstr>Summarize Pickle serialization and deserialization </vt:lpstr>
      <vt:lpstr>Pickle serialization of a function</vt:lpstr>
      <vt:lpstr>Pickle serialization of a class object</vt:lpstr>
      <vt:lpstr>Repetition of this lesson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Serhat Erdogan</dc:creator>
  <cp:lastModifiedBy>Serhat Erdogan</cp:lastModifiedBy>
  <cp:revision>104</cp:revision>
  <dcterms:created xsi:type="dcterms:W3CDTF">2022-06-21T13:01:39Z</dcterms:created>
  <dcterms:modified xsi:type="dcterms:W3CDTF">2022-10-26T15:49:05Z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0x010100F1325F46957A7D4694A8ACC888AA2621</vt:lpwstr>
  </property>
  <property fmtid="{D5CDD505-2E9C-101B-9397-08002B2CF9AE}" pid="3" name="MediaServiceImageTags">
    <vt:lpwstr/>
  </property>
</Properties>
</file>

<file path=docProps/thumbnail.jpeg>
</file>